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3.xml" ContentType="application/vnd.openxmlformats-officedocument.presentationml.tags+xml"/>
  <Override PartName="/ppt/notesSlides/notesSlide8.xml" ContentType="application/vnd.openxmlformats-officedocument.presentationml.notesSlide+xml"/>
  <Override PartName="/ppt/tags/tag4.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5.xml" ContentType="application/vnd.openxmlformats-officedocument.presentationml.tags+xml"/>
  <Override PartName="/ppt/notesSlides/notesSlide11.xml" ContentType="application/vnd.openxmlformats-officedocument.presentationml.notesSlide+xml"/>
  <Override PartName="/ppt/tags/tag6.xml" ContentType="application/vnd.openxmlformats-officedocument.presentationml.tags+xml"/>
  <Override PartName="/ppt/notesSlides/notesSlide12.xml" ContentType="application/vnd.openxmlformats-officedocument.presentationml.notesSlide+xml"/>
  <Override PartName="/ppt/tags/tag7.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8.xml" ContentType="application/vnd.openxmlformats-officedocument.presentationml.tags+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7" r:id="rId4"/>
    <p:sldMasterId id="2147483669" r:id="rId5"/>
  </p:sldMasterIdLst>
  <p:notesMasterIdLst>
    <p:notesMasterId r:id="rId40"/>
  </p:notesMasterIdLst>
  <p:handoutMasterIdLst>
    <p:handoutMasterId r:id="rId41"/>
  </p:handoutMasterIdLst>
  <p:sldIdLst>
    <p:sldId id="838" r:id="rId6"/>
    <p:sldId id="759" r:id="rId7"/>
    <p:sldId id="839" r:id="rId8"/>
    <p:sldId id="820" r:id="rId9"/>
    <p:sldId id="819" r:id="rId10"/>
    <p:sldId id="815" r:id="rId11"/>
    <p:sldId id="816" r:id="rId12"/>
    <p:sldId id="789" r:id="rId13"/>
    <p:sldId id="790" r:id="rId14"/>
    <p:sldId id="792" r:id="rId15"/>
    <p:sldId id="794" r:id="rId16"/>
    <p:sldId id="824" r:id="rId17"/>
    <p:sldId id="768" r:id="rId18"/>
    <p:sldId id="825" r:id="rId19"/>
    <p:sldId id="797" r:id="rId20"/>
    <p:sldId id="798" r:id="rId21"/>
    <p:sldId id="799" r:id="rId22"/>
    <p:sldId id="801" r:id="rId23"/>
    <p:sldId id="829" r:id="rId24"/>
    <p:sldId id="827" r:id="rId25"/>
    <p:sldId id="828" r:id="rId26"/>
    <p:sldId id="826" r:id="rId27"/>
    <p:sldId id="803" r:id="rId28"/>
    <p:sldId id="830" r:id="rId29"/>
    <p:sldId id="776" r:id="rId30"/>
    <p:sldId id="809" r:id="rId31"/>
    <p:sldId id="807" r:id="rId32"/>
    <p:sldId id="832" r:id="rId33"/>
    <p:sldId id="833" r:id="rId34"/>
    <p:sldId id="834" r:id="rId35"/>
    <p:sldId id="836" r:id="rId36"/>
    <p:sldId id="709" r:id="rId37"/>
    <p:sldId id="835" r:id="rId38"/>
    <p:sldId id="837" r:id="rId39"/>
  </p:sldIdLst>
  <p:sldSz cx="12192000" cy="6858000"/>
  <p:notesSz cx="7086600" cy="9296400"/>
  <p:custDataLst>
    <p:tags r:id="rId42"/>
  </p:custDataLst>
  <p:defaultTextStyle>
    <a:defPPr>
      <a:defRPr lang="en-US"/>
    </a:defPPr>
    <a:lvl1pPr algn="l" rtl="0" eaLnBrk="0" fontAlgn="base" hangingPunct="0">
      <a:spcBef>
        <a:spcPct val="0"/>
      </a:spcBef>
      <a:spcAft>
        <a:spcPct val="0"/>
      </a:spcAft>
      <a:defRPr sz="3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3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3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3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3200" kern="1200">
        <a:solidFill>
          <a:schemeClr val="tx1"/>
        </a:solidFill>
        <a:latin typeface="Arial" panose="020B0604020202020204" pitchFamily="34" charset="0"/>
        <a:ea typeface="+mn-ea"/>
        <a:cs typeface="+mn-cs"/>
      </a:defRPr>
    </a:lvl5pPr>
    <a:lvl6pPr marL="2286000" algn="l" defTabSz="914400" rtl="0" eaLnBrk="1" latinLnBrk="0" hangingPunct="1">
      <a:defRPr sz="3200" kern="1200">
        <a:solidFill>
          <a:schemeClr val="tx1"/>
        </a:solidFill>
        <a:latin typeface="Arial" panose="020B0604020202020204" pitchFamily="34" charset="0"/>
        <a:ea typeface="+mn-ea"/>
        <a:cs typeface="+mn-cs"/>
      </a:defRPr>
    </a:lvl6pPr>
    <a:lvl7pPr marL="2743200" algn="l" defTabSz="914400" rtl="0" eaLnBrk="1" latinLnBrk="0" hangingPunct="1">
      <a:defRPr sz="3200" kern="1200">
        <a:solidFill>
          <a:schemeClr val="tx1"/>
        </a:solidFill>
        <a:latin typeface="Arial" panose="020B0604020202020204" pitchFamily="34" charset="0"/>
        <a:ea typeface="+mn-ea"/>
        <a:cs typeface="+mn-cs"/>
      </a:defRPr>
    </a:lvl7pPr>
    <a:lvl8pPr marL="3200400" algn="l" defTabSz="914400" rtl="0" eaLnBrk="1" latinLnBrk="0" hangingPunct="1">
      <a:defRPr sz="3200" kern="1200">
        <a:solidFill>
          <a:schemeClr val="tx1"/>
        </a:solidFill>
        <a:latin typeface="Arial" panose="020B0604020202020204" pitchFamily="34" charset="0"/>
        <a:ea typeface="+mn-ea"/>
        <a:cs typeface="+mn-cs"/>
      </a:defRPr>
    </a:lvl8pPr>
    <a:lvl9pPr marL="3657600" algn="l" defTabSz="914400" rtl="0" eaLnBrk="1" latinLnBrk="0" hangingPunct="1">
      <a:defRPr sz="32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orient="horz" pos="864" userDrawn="1">
          <p15:clr>
            <a:srgbClr val="A4A3A4"/>
          </p15:clr>
        </p15:guide>
        <p15:guide id="3" orient="horz" pos="3744" userDrawn="1">
          <p15:clr>
            <a:srgbClr val="A4A3A4"/>
          </p15:clr>
        </p15:guide>
        <p15:guide id="4" pos="3840" userDrawn="1">
          <p15:clr>
            <a:srgbClr val="A4A3A4"/>
          </p15:clr>
        </p15:guide>
        <p15:guide id="5" pos="832" userDrawn="1">
          <p15:clr>
            <a:srgbClr val="A4A3A4"/>
          </p15:clr>
        </p15:guide>
        <p15:guide id="6" pos="3968"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3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49AA3"/>
    <a:srgbClr val="EE6471"/>
    <a:srgbClr val="A9D8C3"/>
    <a:srgbClr val="BF0000"/>
    <a:srgbClr val="E0E9ED"/>
    <a:srgbClr val="F9F5B4"/>
    <a:srgbClr val="F4F4F4"/>
    <a:srgbClr val="0734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62" autoAdjust="0"/>
    <p:restoredTop sz="91615" autoAdjust="0"/>
  </p:normalViewPr>
  <p:slideViewPr>
    <p:cSldViewPr>
      <p:cViewPr varScale="1">
        <p:scale>
          <a:sx n="64" d="100"/>
          <a:sy n="64" d="100"/>
        </p:scale>
        <p:origin x="1074" y="60"/>
      </p:cViewPr>
      <p:guideLst>
        <p:guide orient="horz" pos="2160"/>
        <p:guide orient="horz" pos="864"/>
        <p:guide orient="horz" pos="3744"/>
        <p:guide pos="3840"/>
        <p:guide pos="832"/>
        <p:guide pos="3968"/>
      </p:guideLst>
    </p:cSldViewPr>
  </p:slideViewPr>
  <p:outlineViewPr>
    <p:cViewPr>
      <p:scale>
        <a:sx n="100" d="100"/>
        <a:sy n="100"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79" d="100"/>
          <a:sy n="79" d="100"/>
        </p:scale>
        <p:origin x="-2070" y="-84"/>
      </p:cViewPr>
      <p:guideLst>
        <p:guide orient="horz" pos="2928"/>
        <p:guide pos="223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gs" Target="tags/tag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02" name="Rectangle 2"/>
          <p:cNvSpPr>
            <a:spLocks noGrp="1" noChangeArrowheads="1"/>
          </p:cNvSpPr>
          <p:nvPr>
            <p:ph type="hdr" sz="quarter"/>
          </p:nvPr>
        </p:nvSpPr>
        <p:spPr bwMode="auto">
          <a:xfrm>
            <a:off x="0" y="0"/>
            <a:ext cx="307022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lnSpc>
                <a:spcPct val="100000"/>
              </a:lnSpc>
              <a:spcBef>
                <a:spcPct val="0"/>
              </a:spcBef>
              <a:defRPr sz="1200">
                <a:latin typeface="Times" panose="02020603050405020304" pitchFamily="18" charset="0"/>
              </a:defRPr>
            </a:lvl1pPr>
          </a:lstStyle>
          <a:p>
            <a:pPr>
              <a:defRPr/>
            </a:pPr>
            <a:endParaRPr lang="en-US" altLang="en-US"/>
          </a:p>
        </p:txBody>
      </p:sp>
      <p:sp>
        <p:nvSpPr>
          <p:cNvPr id="409603" name="Rectangle 3"/>
          <p:cNvSpPr>
            <a:spLocks noGrp="1" noChangeArrowheads="1"/>
          </p:cNvSpPr>
          <p:nvPr>
            <p:ph type="dt" sz="quarter" idx="1"/>
          </p:nvPr>
        </p:nvSpPr>
        <p:spPr bwMode="auto">
          <a:xfrm>
            <a:off x="4014788" y="0"/>
            <a:ext cx="307022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lnSpc>
                <a:spcPct val="100000"/>
              </a:lnSpc>
              <a:spcBef>
                <a:spcPct val="0"/>
              </a:spcBef>
              <a:defRPr sz="1200">
                <a:latin typeface="Times" panose="02020603050405020304" pitchFamily="18" charset="0"/>
              </a:defRPr>
            </a:lvl1pPr>
          </a:lstStyle>
          <a:p>
            <a:pPr>
              <a:defRPr/>
            </a:pPr>
            <a:endParaRPr lang="en-US" altLang="en-US"/>
          </a:p>
        </p:txBody>
      </p:sp>
      <p:sp>
        <p:nvSpPr>
          <p:cNvPr id="409604" name="Rectangle 4"/>
          <p:cNvSpPr>
            <a:spLocks noGrp="1" noChangeArrowheads="1"/>
          </p:cNvSpPr>
          <p:nvPr>
            <p:ph type="ftr" sz="quarter" idx="2"/>
          </p:nvPr>
        </p:nvSpPr>
        <p:spPr bwMode="auto">
          <a:xfrm>
            <a:off x="0" y="8829675"/>
            <a:ext cx="307022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lnSpc>
                <a:spcPct val="100000"/>
              </a:lnSpc>
              <a:spcBef>
                <a:spcPct val="0"/>
              </a:spcBef>
              <a:defRPr sz="1200">
                <a:latin typeface="Times" panose="02020603050405020304" pitchFamily="18" charset="0"/>
              </a:defRPr>
            </a:lvl1pPr>
          </a:lstStyle>
          <a:p>
            <a:pPr>
              <a:defRPr/>
            </a:pPr>
            <a:endParaRPr lang="en-US" altLang="en-US"/>
          </a:p>
        </p:txBody>
      </p:sp>
      <p:sp>
        <p:nvSpPr>
          <p:cNvPr id="409605" name="Rectangle 5"/>
          <p:cNvSpPr>
            <a:spLocks noGrp="1" noChangeArrowheads="1"/>
          </p:cNvSpPr>
          <p:nvPr>
            <p:ph type="sldNum" sz="quarter" idx="3"/>
          </p:nvPr>
        </p:nvSpPr>
        <p:spPr bwMode="auto">
          <a:xfrm>
            <a:off x="4014788" y="8829675"/>
            <a:ext cx="307022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lnSpc>
                <a:spcPct val="100000"/>
              </a:lnSpc>
              <a:spcBef>
                <a:spcPct val="0"/>
              </a:spcBef>
              <a:defRPr sz="1200">
                <a:latin typeface="Times" panose="02020603050405020304" pitchFamily="18" charset="0"/>
              </a:defRPr>
            </a:lvl1pPr>
          </a:lstStyle>
          <a:p>
            <a:pPr>
              <a:defRPr/>
            </a:pPr>
            <a:fld id="{66798B0D-7C44-4404-8C85-06248A0E708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307022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16" tIns="46808" rIns="93616" bIns="46808" numCol="1" anchor="t" anchorCtr="0" compatLnSpc="1">
            <a:prstTxWarp prst="textNoShape">
              <a:avLst/>
            </a:prstTxWarp>
          </a:bodyPr>
          <a:lstStyle>
            <a:lvl1pPr defTabSz="936625" eaLnBrk="0" hangingPunct="0">
              <a:lnSpc>
                <a:spcPct val="100000"/>
              </a:lnSpc>
              <a:spcBef>
                <a:spcPct val="0"/>
              </a:spcBef>
              <a:defRPr sz="1200">
                <a:latin typeface="Times" panose="02020603050405020304" pitchFamily="18" charset="0"/>
              </a:defRPr>
            </a:lvl1pPr>
          </a:lstStyle>
          <a:p>
            <a:pPr>
              <a:defRPr/>
            </a:pPr>
            <a:endParaRPr lang="en-US" altLang="en-US"/>
          </a:p>
        </p:txBody>
      </p:sp>
      <p:sp>
        <p:nvSpPr>
          <p:cNvPr id="30723" name="Rectangle 3"/>
          <p:cNvSpPr>
            <a:spLocks noGrp="1" noChangeArrowheads="1"/>
          </p:cNvSpPr>
          <p:nvPr>
            <p:ph type="dt" idx="1"/>
          </p:nvPr>
        </p:nvSpPr>
        <p:spPr bwMode="auto">
          <a:xfrm>
            <a:off x="4014788" y="0"/>
            <a:ext cx="307022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16" tIns="46808" rIns="93616" bIns="46808" numCol="1" anchor="t" anchorCtr="0" compatLnSpc="1">
            <a:prstTxWarp prst="textNoShape">
              <a:avLst/>
            </a:prstTxWarp>
          </a:bodyPr>
          <a:lstStyle>
            <a:lvl1pPr algn="r" defTabSz="936625" eaLnBrk="0" hangingPunct="0">
              <a:lnSpc>
                <a:spcPct val="100000"/>
              </a:lnSpc>
              <a:spcBef>
                <a:spcPct val="0"/>
              </a:spcBef>
              <a:defRPr sz="1200">
                <a:latin typeface="Times" panose="02020603050405020304" pitchFamily="18" charset="0"/>
              </a:defRPr>
            </a:lvl1pPr>
          </a:lstStyle>
          <a:p>
            <a:pPr>
              <a:defRPr/>
            </a:pPr>
            <a:endParaRPr lang="en-US" altLang="en-US"/>
          </a:p>
        </p:txBody>
      </p:sp>
      <p:sp>
        <p:nvSpPr>
          <p:cNvPr id="23556" name="Rectangle 4"/>
          <p:cNvSpPr>
            <a:spLocks noGrp="1" noRot="1" noChangeAspect="1" noChangeArrowheads="1" noTextEdit="1"/>
          </p:cNvSpPr>
          <p:nvPr>
            <p:ph type="sldImg" idx="2"/>
          </p:nvPr>
        </p:nvSpPr>
        <p:spPr bwMode="auto">
          <a:xfrm>
            <a:off x="444500" y="696913"/>
            <a:ext cx="61976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25" name="Rectangle 5"/>
          <p:cNvSpPr>
            <a:spLocks noGrp="1" noChangeArrowheads="1"/>
          </p:cNvSpPr>
          <p:nvPr>
            <p:ph type="body" sz="quarter" idx="3"/>
          </p:nvPr>
        </p:nvSpPr>
        <p:spPr bwMode="auto">
          <a:xfrm>
            <a:off x="708025" y="4416425"/>
            <a:ext cx="567055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16" tIns="46808" rIns="93616" bIns="46808"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30726" name="Rectangle 6"/>
          <p:cNvSpPr>
            <a:spLocks noGrp="1" noChangeArrowheads="1"/>
          </p:cNvSpPr>
          <p:nvPr>
            <p:ph type="ftr" sz="quarter" idx="4"/>
          </p:nvPr>
        </p:nvSpPr>
        <p:spPr bwMode="auto">
          <a:xfrm>
            <a:off x="0" y="8829675"/>
            <a:ext cx="307022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16" tIns="46808" rIns="93616" bIns="46808" numCol="1" anchor="b" anchorCtr="0" compatLnSpc="1">
            <a:prstTxWarp prst="textNoShape">
              <a:avLst/>
            </a:prstTxWarp>
          </a:bodyPr>
          <a:lstStyle>
            <a:lvl1pPr defTabSz="936625" eaLnBrk="0" hangingPunct="0">
              <a:lnSpc>
                <a:spcPct val="100000"/>
              </a:lnSpc>
              <a:spcBef>
                <a:spcPct val="0"/>
              </a:spcBef>
              <a:defRPr sz="1200">
                <a:latin typeface="Times" panose="02020603050405020304" pitchFamily="18" charset="0"/>
              </a:defRPr>
            </a:lvl1pPr>
          </a:lstStyle>
          <a:p>
            <a:pPr>
              <a:defRPr/>
            </a:pPr>
            <a:endParaRPr lang="en-US" altLang="en-US"/>
          </a:p>
        </p:txBody>
      </p:sp>
      <p:sp>
        <p:nvSpPr>
          <p:cNvPr id="30727" name="Rectangle 7"/>
          <p:cNvSpPr>
            <a:spLocks noGrp="1" noChangeArrowheads="1"/>
          </p:cNvSpPr>
          <p:nvPr>
            <p:ph type="sldNum" sz="quarter" idx="5"/>
          </p:nvPr>
        </p:nvSpPr>
        <p:spPr bwMode="auto">
          <a:xfrm>
            <a:off x="4014788" y="8829675"/>
            <a:ext cx="307022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16" tIns="46808" rIns="93616" bIns="46808" numCol="1" anchor="b" anchorCtr="0" compatLnSpc="1">
            <a:prstTxWarp prst="textNoShape">
              <a:avLst/>
            </a:prstTxWarp>
          </a:bodyPr>
          <a:lstStyle>
            <a:lvl1pPr algn="r" defTabSz="936625" eaLnBrk="0" hangingPunct="0">
              <a:lnSpc>
                <a:spcPct val="100000"/>
              </a:lnSpc>
              <a:spcBef>
                <a:spcPct val="0"/>
              </a:spcBef>
              <a:defRPr sz="1200">
                <a:latin typeface="Times" panose="02020603050405020304" pitchFamily="18" charset="0"/>
              </a:defRPr>
            </a:lvl1pPr>
          </a:lstStyle>
          <a:p>
            <a:pPr>
              <a:defRPr/>
            </a:pPr>
            <a:fld id="{179BFDFB-EB4D-4EB8-88C9-06AFA0206EE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defTabSz="936625">
              <a:defRPr sz="3200">
                <a:solidFill>
                  <a:schemeClr val="tx1"/>
                </a:solidFill>
                <a:latin typeface="Arial" panose="020B0604020202020204" pitchFamily="34" charset="0"/>
              </a:defRPr>
            </a:lvl1pPr>
            <a:lvl2pPr marL="742950" indent="-285750" defTabSz="936625">
              <a:defRPr sz="3200">
                <a:solidFill>
                  <a:schemeClr val="tx1"/>
                </a:solidFill>
                <a:latin typeface="Arial" panose="020B0604020202020204" pitchFamily="34" charset="0"/>
              </a:defRPr>
            </a:lvl2pPr>
            <a:lvl3pPr marL="1143000" indent="-228600" defTabSz="936625">
              <a:defRPr sz="3200">
                <a:solidFill>
                  <a:schemeClr val="tx1"/>
                </a:solidFill>
                <a:latin typeface="Arial" panose="020B0604020202020204" pitchFamily="34" charset="0"/>
              </a:defRPr>
            </a:lvl3pPr>
            <a:lvl4pPr marL="1600200" indent="-228600" defTabSz="936625">
              <a:defRPr sz="3200">
                <a:solidFill>
                  <a:schemeClr val="tx1"/>
                </a:solidFill>
                <a:latin typeface="Arial" panose="020B0604020202020204" pitchFamily="34" charset="0"/>
              </a:defRPr>
            </a:lvl4pPr>
            <a:lvl5pPr marL="2057400" indent="-228600" defTabSz="936625">
              <a:defRPr sz="3200">
                <a:solidFill>
                  <a:schemeClr val="tx1"/>
                </a:solidFill>
                <a:latin typeface="Arial" panose="020B0604020202020204" pitchFamily="34" charset="0"/>
              </a:defRPr>
            </a:lvl5pPr>
            <a:lvl6pPr marL="2514600" indent="-228600" defTabSz="936625" eaLnBrk="0" fontAlgn="base" hangingPunct="0">
              <a:spcBef>
                <a:spcPct val="0"/>
              </a:spcBef>
              <a:spcAft>
                <a:spcPct val="0"/>
              </a:spcAft>
              <a:defRPr sz="3200">
                <a:solidFill>
                  <a:schemeClr val="tx1"/>
                </a:solidFill>
                <a:latin typeface="Arial" panose="020B0604020202020204" pitchFamily="34" charset="0"/>
              </a:defRPr>
            </a:lvl6pPr>
            <a:lvl7pPr marL="2971800" indent="-228600" defTabSz="936625" eaLnBrk="0" fontAlgn="base" hangingPunct="0">
              <a:spcBef>
                <a:spcPct val="0"/>
              </a:spcBef>
              <a:spcAft>
                <a:spcPct val="0"/>
              </a:spcAft>
              <a:defRPr sz="3200">
                <a:solidFill>
                  <a:schemeClr val="tx1"/>
                </a:solidFill>
                <a:latin typeface="Arial" panose="020B0604020202020204" pitchFamily="34" charset="0"/>
              </a:defRPr>
            </a:lvl7pPr>
            <a:lvl8pPr marL="3429000" indent="-228600" defTabSz="936625" eaLnBrk="0" fontAlgn="base" hangingPunct="0">
              <a:spcBef>
                <a:spcPct val="0"/>
              </a:spcBef>
              <a:spcAft>
                <a:spcPct val="0"/>
              </a:spcAft>
              <a:defRPr sz="3200">
                <a:solidFill>
                  <a:schemeClr val="tx1"/>
                </a:solidFill>
                <a:latin typeface="Arial" panose="020B0604020202020204" pitchFamily="34" charset="0"/>
              </a:defRPr>
            </a:lvl8pPr>
            <a:lvl9pPr marL="3886200" indent="-228600" defTabSz="936625" eaLnBrk="0" fontAlgn="base" hangingPunct="0">
              <a:spcBef>
                <a:spcPct val="0"/>
              </a:spcBef>
              <a:spcAft>
                <a:spcPct val="0"/>
              </a:spcAft>
              <a:defRPr sz="3200">
                <a:solidFill>
                  <a:schemeClr val="tx1"/>
                </a:solidFill>
                <a:latin typeface="Arial" panose="020B0604020202020204" pitchFamily="34" charset="0"/>
              </a:defRPr>
            </a:lvl9pPr>
          </a:lstStyle>
          <a:p>
            <a:fld id="{E18A8F68-801A-4774-B379-7A455354FE92}" type="slidenum">
              <a:rPr lang="en-US" altLang="en-US" sz="1200" smtClean="0">
                <a:latin typeface="Times" panose="02020603050405020304" pitchFamily="18" charset="0"/>
              </a:rPr>
              <a:pPr/>
              <a:t>2</a:t>
            </a:fld>
            <a:endParaRPr lang="en-US" altLang="en-US" sz="1200" smtClean="0">
              <a:latin typeface="Times" panose="02020603050405020304" pitchFamily="18" charset="0"/>
            </a:endParaRPr>
          </a:p>
        </p:txBody>
      </p:sp>
      <p:sp>
        <p:nvSpPr>
          <p:cNvPr id="26627" name="Rectangle 2"/>
          <p:cNvSpPr>
            <a:spLocks noGrp="1" noRot="1" noChangeAspect="1" noChangeArrowheads="1" noTextEdit="1"/>
          </p:cNvSpPr>
          <p:nvPr>
            <p:ph type="sldImg"/>
          </p:nvPr>
        </p:nvSpPr>
        <p:spPr>
          <a:xfrm>
            <a:off x="444500" y="696913"/>
            <a:ext cx="6197600" cy="3486150"/>
          </a:xfrm>
          <a:ln/>
        </p:spPr>
      </p:sp>
      <p:sp>
        <p:nvSpPr>
          <p:cNvPr id="26628" name="Rectangle 3"/>
          <p:cNvSpPr>
            <a:spLocks noGrp="1" noChangeArrowheads="1"/>
          </p:cNvSpPr>
          <p:nvPr>
            <p:ph type="body" idx="1"/>
          </p:nvPr>
        </p:nvSpPr>
        <p:spPr>
          <a:noFill/>
        </p:spPr>
        <p:txBody>
          <a:bodyPr/>
          <a:lstStyle/>
          <a:p>
            <a:pPr eaLnBrk="1" hangingPunct="1"/>
            <a:r>
              <a:rPr lang="en-US" altLang="en-US" smtClean="0"/>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lvl1pPr defTabSz="936625">
              <a:defRPr sz="3200">
                <a:solidFill>
                  <a:schemeClr val="tx1"/>
                </a:solidFill>
                <a:latin typeface="Arial" panose="020B0604020202020204" pitchFamily="34" charset="0"/>
              </a:defRPr>
            </a:lvl1pPr>
            <a:lvl2pPr marL="742950" indent="-285750" defTabSz="936625">
              <a:defRPr sz="3200">
                <a:solidFill>
                  <a:schemeClr val="tx1"/>
                </a:solidFill>
                <a:latin typeface="Arial" panose="020B0604020202020204" pitchFamily="34" charset="0"/>
              </a:defRPr>
            </a:lvl2pPr>
            <a:lvl3pPr marL="1143000" indent="-228600" defTabSz="936625">
              <a:defRPr sz="3200">
                <a:solidFill>
                  <a:schemeClr val="tx1"/>
                </a:solidFill>
                <a:latin typeface="Arial" panose="020B0604020202020204" pitchFamily="34" charset="0"/>
              </a:defRPr>
            </a:lvl3pPr>
            <a:lvl4pPr marL="1600200" indent="-228600" defTabSz="936625">
              <a:defRPr sz="3200">
                <a:solidFill>
                  <a:schemeClr val="tx1"/>
                </a:solidFill>
                <a:latin typeface="Arial" panose="020B0604020202020204" pitchFamily="34" charset="0"/>
              </a:defRPr>
            </a:lvl4pPr>
            <a:lvl5pPr marL="2057400" indent="-228600" defTabSz="936625">
              <a:defRPr sz="3200">
                <a:solidFill>
                  <a:schemeClr val="tx1"/>
                </a:solidFill>
                <a:latin typeface="Arial" panose="020B0604020202020204" pitchFamily="34" charset="0"/>
              </a:defRPr>
            </a:lvl5pPr>
            <a:lvl6pPr marL="2514600" indent="-228600" defTabSz="936625" eaLnBrk="0" fontAlgn="base" hangingPunct="0">
              <a:spcBef>
                <a:spcPct val="0"/>
              </a:spcBef>
              <a:spcAft>
                <a:spcPct val="0"/>
              </a:spcAft>
              <a:defRPr sz="3200">
                <a:solidFill>
                  <a:schemeClr val="tx1"/>
                </a:solidFill>
                <a:latin typeface="Arial" panose="020B0604020202020204" pitchFamily="34" charset="0"/>
              </a:defRPr>
            </a:lvl6pPr>
            <a:lvl7pPr marL="2971800" indent="-228600" defTabSz="936625" eaLnBrk="0" fontAlgn="base" hangingPunct="0">
              <a:spcBef>
                <a:spcPct val="0"/>
              </a:spcBef>
              <a:spcAft>
                <a:spcPct val="0"/>
              </a:spcAft>
              <a:defRPr sz="3200">
                <a:solidFill>
                  <a:schemeClr val="tx1"/>
                </a:solidFill>
                <a:latin typeface="Arial" panose="020B0604020202020204" pitchFamily="34" charset="0"/>
              </a:defRPr>
            </a:lvl7pPr>
            <a:lvl8pPr marL="3429000" indent="-228600" defTabSz="936625" eaLnBrk="0" fontAlgn="base" hangingPunct="0">
              <a:spcBef>
                <a:spcPct val="0"/>
              </a:spcBef>
              <a:spcAft>
                <a:spcPct val="0"/>
              </a:spcAft>
              <a:defRPr sz="3200">
                <a:solidFill>
                  <a:schemeClr val="tx1"/>
                </a:solidFill>
                <a:latin typeface="Arial" panose="020B0604020202020204" pitchFamily="34" charset="0"/>
              </a:defRPr>
            </a:lvl8pPr>
            <a:lvl9pPr marL="3886200" indent="-228600" defTabSz="936625" eaLnBrk="0" fontAlgn="base" hangingPunct="0">
              <a:spcBef>
                <a:spcPct val="0"/>
              </a:spcBef>
              <a:spcAft>
                <a:spcPct val="0"/>
              </a:spcAft>
              <a:defRPr sz="3200">
                <a:solidFill>
                  <a:schemeClr val="tx1"/>
                </a:solidFill>
                <a:latin typeface="Arial" panose="020B0604020202020204" pitchFamily="34" charset="0"/>
              </a:defRPr>
            </a:lvl9pPr>
          </a:lstStyle>
          <a:p>
            <a:fld id="{37987DDD-DEA3-4BDD-AEAE-6F43EE6BE18E}" type="slidenum">
              <a:rPr lang="en-US" altLang="en-US" sz="1200" smtClean="0">
                <a:latin typeface="Times" panose="02020603050405020304" pitchFamily="18" charset="0"/>
              </a:rPr>
              <a:pPr/>
              <a:t>18</a:t>
            </a:fld>
            <a:endParaRPr lang="en-US" altLang="en-US" sz="1200" smtClean="0">
              <a:latin typeface="Times" panose="02020603050405020304" pitchFamily="18" charset="0"/>
            </a:endParaRPr>
          </a:p>
        </p:txBody>
      </p:sp>
      <p:sp>
        <p:nvSpPr>
          <p:cNvPr id="78851" name="Rectangle 2"/>
          <p:cNvSpPr>
            <a:spLocks noGrp="1" noRot="1" noChangeAspect="1" noChangeArrowheads="1" noTextEdit="1"/>
          </p:cNvSpPr>
          <p:nvPr>
            <p:ph type="sldImg"/>
          </p:nvPr>
        </p:nvSpPr>
        <p:spPr>
          <a:xfrm>
            <a:off x="444500" y="696913"/>
            <a:ext cx="6197600" cy="3486150"/>
          </a:xfrm>
          <a:ln/>
        </p:spPr>
      </p:sp>
      <p:sp>
        <p:nvSpPr>
          <p:cNvPr id="78852" name="Rectangle 3"/>
          <p:cNvSpPr>
            <a:spLocks noGrp="1" noChangeArrowheads="1"/>
          </p:cNvSpPr>
          <p:nvPr>
            <p:ph type="body" idx="1"/>
          </p:nvPr>
        </p:nvSpPr>
        <p:spPr>
          <a:noFill/>
        </p:spPr>
        <p:txBody>
          <a:bodyPr/>
          <a:lstStyle/>
          <a:p>
            <a:pPr eaLnBrk="1" hangingPunct="1"/>
            <a:r>
              <a:rPr lang="en-US" altLang="en-US" smtClean="0"/>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defTabSz="936625">
              <a:defRPr sz="3200">
                <a:solidFill>
                  <a:schemeClr val="tx1"/>
                </a:solidFill>
                <a:latin typeface="Arial" panose="020B0604020202020204" pitchFamily="34" charset="0"/>
              </a:defRPr>
            </a:lvl1pPr>
            <a:lvl2pPr marL="742950" indent="-285750" defTabSz="936625">
              <a:defRPr sz="3200">
                <a:solidFill>
                  <a:schemeClr val="tx1"/>
                </a:solidFill>
                <a:latin typeface="Arial" panose="020B0604020202020204" pitchFamily="34" charset="0"/>
              </a:defRPr>
            </a:lvl2pPr>
            <a:lvl3pPr marL="1143000" indent="-228600" defTabSz="936625">
              <a:defRPr sz="3200">
                <a:solidFill>
                  <a:schemeClr val="tx1"/>
                </a:solidFill>
                <a:latin typeface="Arial" panose="020B0604020202020204" pitchFamily="34" charset="0"/>
              </a:defRPr>
            </a:lvl3pPr>
            <a:lvl4pPr marL="1600200" indent="-228600" defTabSz="936625">
              <a:defRPr sz="3200">
                <a:solidFill>
                  <a:schemeClr val="tx1"/>
                </a:solidFill>
                <a:latin typeface="Arial" panose="020B0604020202020204" pitchFamily="34" charset="0"/>
              </a:defRPr>
            </a:lvl4pPr>
            <a:lvl5pPr marL="2057400" indent="-228600" defTabSz="936625">
              <a:defRPr sz="3200">
                <a:solidFill>
                  <a:schemeClr val="tx1"/>
                </a:solidFill>
                <a:latin typeface="Arial" panose="020B0604020202020204" pitchFamily="34" charset="0"/>
              </a:defRPr>
            </a:lvl5pPr>
            <a:lvl6pPr marL="2514600" indent="-228600" defTabSz="936625" eaLnBrk="0" fontAlgn="base" hangingPunct="0">
              <a:spcBef>
                <a:spcPct val="0"/>
              </a:spcBef>
              <a:spcAft>
                <a:spcPct val="0"/>
              </a:spcAft>
              <a:defRPr sz="3200">
                <a:solidFill>
                  <a:schemeClr val="tx1"/>
                </a:solidFill>
                <a:latin typeface="Arial" panose="020B0604020202020204" pitchFamily="34" charset="0"/>
              </a:defRPr>
            </a:lvl6pPr>
            <a:lvl7pPr marL="2971800" indent="-228600" defTabSz="936625" eaLnBrk="0" fontAlgn="base" hangingPunct="0">
              <a:spcBef>
                <a:spcPct val="0"/>
              </a:spcBef>
              <a:spcAft>
                <a:spcPct val="0"/>
              </a:spcAft>
              <a:defRPr sz="3200">
                <a:solidFill>
                  <a:schemeClr val="tx1"/>
                </a:solidFill>
                <a:latin typeface="Arial" panose="020B0604020202020204" pitchFamily="34" charset="0"/>
              </a:defRPr>
            </a:lvl7pPr>
            <a:lvl8pPr marL="3429000" indent="-228600" defTabSz="936625" eaLnBrk="0" fontAlgn="base" hangingPunct="0">
              <a:spcBef>
                <a:spcPct val="0"/>
              </a:spcBef>
              <a:spcAft>
                <a:spcPct val="0"/>
              </a:spcAft>
              <a:defRPr sz="3200">
                <a:solidFill>
                  <a:schemeClr val="tx1"/>
                </a:solidFill>
                <a:latin typeface="Arial" panose="020B0604020202020204" pitchFamily="34" charset="0"/>
              </a:defRPr>
            </a:lvl8pPr>
            <a:lvl9pPr marL="3886200" indent="-228600" defTabSz="936625" eaLnBrk="0" fontAlgn="base" hangingPunct="0">
              <a:spcBef>
                <a:spcPct val="0"/>
              </a:spcBef>
              <a:spcAft>
                <a:spcPct val="0"/>
              </a:spcAft>
              <a:defRPr sz="3200">
                <a:solidFill>
                  <a:schemeClr val="tx1"/>
                </a:solidFill>
                <a:latin typeface="Arial" panose="020B0604020202020204" pitchFamily="34" charset="0"/>
              </a:defRPr>
            </a:lvl9pPr>
          </a:lstStyle>
          <a:p>
            <a:pPr marL="0" marR="0" lvl="0" indent="0" algn="r" defTabSz="936625" rtl="0" eaLnBrk="0" fontAlgn="base" latinLnBrk="0" hangingPunct="0">
              <a:lnSpc>
                <a:spcPct val="100000"/>
              </a:lnSpc>
              <a:spcBef>
                <a:spcPct val="0"/>
              </a:spcBef>
              <a:spcAft>
                <a:spcPct val="0"/>
              </a:spcAft>
              <a:buClrTx/>
              <a:buSzTx/>
              <a:buFontTx/>
              <a:buNone/>
              <a:tabLst/>
              <a:defRPr/>
            </a:pPr>
            <a:fld id="{35B431A6-5D72-46DE-91B7-AB5F6A24B093}" type="slidenum">
              <a:rPr kumimoji="0" lang="en-US" altLang="en-US" sz="1200" b="0" i="0" u="none" strike="noStrike" kern="1200" cap="none" spc="0" normalizeH="0" baseline="0" noProof="0" smtClean="0">
                <a:ln>
                  <a:noFill/>
                </a:ln>
                <a:solidFill>
                  <a:srgbClr val="000000"/>
                </a:solidFill>
                <a:effectLst/>
                <a:uLnTx/>
                <a:uFillTx/>
                <a:latin typeface="Times" panose="02020603050405020304" pitchFamily="18" charset="0"/>
                <a:ea typeface="+mn-ea"/>
                <a:cs typeface="+mn-cs"/>
              </a:rPr>
              <a:pPr marL="0" marR="0" lvl="0" indent="0" algn="r" defTabSz="936625" rtl="0" eaLnBrk="0" fontAlgn="base" latinLnBrk="0" hangingPunct="0">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smtClean="0">
              <a:ln>
                <a:noFill/>
              </a:ln>
              <a:solidFill>
                <a:srgbClr val="000000"/>
              </a:solidFill>
              <a:effectLst/>
              <a:uLnTx/>
              <a:uFillTx/>
              <a:latin typeface="Times" panose="02020603050405020304" pitchFamily="18" charset="0"/>
              <a:ea typeface="+mn-ea"/>
              <a:cs typeface="+mn-cs"/>
            </a:endParaRPr>
          </a:p>
        </p:txBody>
      </p:sp>
      <p:sp>
        <p:nvSpPr>
          <p:cNvPr id="32771" name="Rectangle 2"/>
          <p:cNvSpPr>
            <a:spLocks noGrp="1" noRot="1" noChangeAspect="1" noChangeArrowheads="1" noTextEdit="1"/>
          </p:cNvSpPr>
          <p:nvPr>
            <p:ph type="sldImg"/>
          </p:nvPr>
        </p:nvSpPr>
        <p:spPr>
          <a:xfrm>
            <a:off x="444500" y="696913"/>
            <a:ext cx="6197600" cy="3486150"/>
          </a:xfrm>
          <a:ln/>
        </p:spPr>
      </p:sp>
      <p:sp>
        <p:nvSpPr>
          <p:cNvPr id="32772"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36937604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lvl1pPr defTabSz="936625">
              <a:defRPr sz="3200">
                <a:solidFill>
                  <a:schemeClr val="tx1"/>
                </a:solidFill>
                <a:latin typeface="Arial" panose="020B0604020202020204" pitchFamily="34" charset="0"/>
              </a:defRPr>
            </a:lvl1pPr>
            <a:lvl2pPr marL="742950" indent="-285750" defTabSz="936625">
              <a:defRPr sz="3200">
                <a:solidFill>
                  <a:schemeClr val="tx1"/>
                </a:solidFill>
                <a:latin typeface="Arial" panose="020B0604020202020204" pitchFamily="34" charset="0"/>
              </a:defRPr>
            </a:lvl2pPr>
            <a:lvl3pPr marL="1143000" indent="-228600" defTabSz="936625">
              <a:defRPr sz="3200">
                <a:solidFill>
                  <a:schemeClr val="tx1"/>
                </a:solidFill>
                <a:latin typeface="Arial" panose="020B0604020202020204" pitchFamily="34" charset="0"/>
              </a:defRPr>
            </a:lvl3pPr>
            <a:lvl4pPr marL="1600200" indent="-228600" defTabSz="936625">
              <a:defRPr sz="3200">
                <a:solidFill>
                  <a:schemeClr val="tx1"/>
                </a:solidFill>
                <a:latin typeface="Arial" panose="020B0604020202020204" pitchFamily="34" charset="0"/>
              </a:defRPr>
            </a:lvl4pPr>
            <a:lvl5pPr marL="2057400" indent="-228600" defTabSz="936625">
              <a:defRPr sz="3200">
                <a:solidFill>
                  <a:schemeClr val="tx1"/>
                </a:solidFill>
                <a:latin typeface="Arial" panose="020B0604020202020204" pitchFamily="34" charset="0"/>
              </a:defRPr>
            </a:lvl5pPr>
            <a:lvl6pPr marL="2514600" indent="-228600" defTabSz="936625" eaLnBrk="0" fontAlgn="base" hangingPunct="0">
              <a:spcBef>
                <a:spcPct val="0"/>
              </a:spcBef>
              <a:spcAft>
                <a:spcPct val="0"/>
              </a:spcAft>
              <a:defRPr sz="3200">
                <a:solidFill>
                  <a:schemeClr val="tx1"/>
                </a:solidFill>
                <a:latin typeface="Arial" panose="020B0604020202020204" pitchFamily="34" charset="0"/>
              </a:defRPr>
            </a:lvl6pPr>
            <a:lvl7pPr marL="2971800" indent="-228600" defTabSz="936625" eaLnBrk="0" fontAlgn="base" hangingPunct="0">
              <a:spcBef>
                <a:spcPct val="0"/>
              </a:spcBef>
              <a:spcAft>
                <a:spcPct val="0"/>
              </a:spcAft>
              <a:defRPr sz="3200">
                <a:solidFill>
                  <a:schemeClr val="tx1"/>
                </a:solidFill>
                <a:latin typeface="Arial" panose="020B0604020202020204" pitchFamily="34" charset="0"/>
              </a:defRPr>
            </a:lvl7pPr>
            <a:lvl8pPr marL="3429000" indent="-228600" defTabSz="936625" eaLnBrk="0" fontAlgn="base" hangingPunct="0">
              <a:spcBef>
                <a:spcPct val="0"/>
              </a:spcBef>
              <a:spcAft>
                <a:spcPct val="0"/>
              </a:spcAft>
              <a:defRPr sz="3200">
                <a:solidFill>
                  <a:schemeClr val="tx1"/>
                </a:solidFill>
                <a:latin typeface="Arial" panose="020B0604020202020204" pitchFamily="34" charset="0"/>
              </a:defRPr>
            </a:lvl8pPr>
            <a:lvl9pPr marL="3886200" indent="-228600" defTabSz="936625" eaLnBrk="0" fontAlgn="base" hangingPunct="0">
              <a:spcBef>
                <a:spcPct val="0"/>
              </a:spcBef>
              <a:spcAft>
                <a:spcPct val="0"/>
              </a:spcAft>
              <a:defRPr sz="3200">
                <a:solidFill>
                  <a:schemeClr val="tx1"/>
                </a:solidFill>
                <a:latin typeface="Arial" panose="020B0604020202020204" pitchFamily="34" charset="0"/>
              </a:defRPr>
            </a:lvl9pPr>
          </a:lstStyle>
          <a:p>
            <a:fld id="{A4F2190D-6460-4B20-B378-7790372CF825}" type="slidenum">
              <a:rPr lang="en-US" altLang="en-US" sz="1200" smtClean="0">
                <a:latin typeface="Times" panose="02020603050405020304" pitchFamily="18" charset="0"/>
              </a:rPr>
              <a:pPr/>
              <a:t>23</a:t>
            </a:fld>
            <a:endParaRPr lang="en-US" altLang="en-US" sz="1200" smtClean="0">
              <a:latin typeface="Times" panose="02020603050405020304" pitchFamily="18" charset="0"/>
            </a:endParaRPr>
          </a:p>
        </p:txBody>
      </p:sp>
      <p:sp>
        <p:nvSpPr>
          <p:cNvPr id="91139" name="Rectangle 2"/>
          <p:cNvSpPr>
            <a:spLocks noGrp="1" noRot="1" noChangeAspect="1" noChangeArrowheads="1" noTextEdit="1"/>
          </p:cNvSpPr>
          <p:nvPr>
            <p:ph type="sldImg"/>
          </p:nvPr>
        </p:nvSpPr>
        <p:spPr>
          <a:xfrm>
            <a:off x="444500" y="696913"/>
            <a:ext cx="6197600" cy="3486150"/>
          </a:xfrm>
          <a:ln/>
        </p:spPr>
      </p:sp>
      <p:sp>
        <p:nvSpPr>
          <p:cNvPr id="9114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lvl1pPr defTabSz="936625">
              <a:defRPr sz="3200">
                <a:solidFill>
                  <a:schemeClr val="tx1"/>
                </a:solidFill>
                <a:latin typeface="Arial" panose="020B0604020202020204" pitchFamily="34" charset="0"/>
              </a:defRPr>
            </a:lvl1pPr>
            <a:lvl2pPr marL="742950" indent="-285750" defTabSz="936625">
              <a:defRPr sz="3200">
                <a:solidFill>
                  <a:schemeClr val="tx1"/>
                </a:solidFill>
                <a:latin typeface="Arial" panose="020B0604020202020204" pitchFamily="34" charset="0"/>
              </a:defRPr>
            </a:lvl2pPr>
            <a:lvl3pPr marL="1143000" indent="-228600" defTabSz="936625">
              <a:defRPr sz="3200">
                <a:solidFill>
                  <a:schemeClr val="tx1"/>
                </a:solidFill>
                <a:latin typeface="Arial" panose="020B0604020202020204" pitchFamily="34" charset="0"/>
              </a:defRPr>
            </a:lvl3pPr>
            <a:lvl4pPr marL="1600200" indent="-228600" defTabSz="936625">
              <a:defRPr sz="3200">
                <a:solidFill>
                  <a:schemeClr val="tx1"/>
                </a:solidFill>
                <a:latin typeface="Arial" panose="020B0604020202020204" pitchFamily="34" charset="0"/>
              </a:defRPr>
            </a:lvl4pPr>
            <a:lvl5pPr marL="2057400" indent="-228600" defTabSz="936625">
              <a:defRPr sz="3200">
                <a:solidFill>
                  <a:schemeClr val="tx1"/>
                </a:solidFill>
                <a:latin typeface="Arial" panose="020B0604020202020204" pitchFamily="34" charset="0"/>
              </a:defRPr>
            </a:lvl5pPr>
            <a:lvl6pPr marL="2514600" indent="-228600" defTabSz="936625" eaLnBrk="0" fontAlgn="base" hangingPunct="0">
              <a:spcBef>
                <a:spcPct val="0"/>
              </a:spcBef>
              <a:spcAft>
                <a:spcPct val="0"/>
              </a:spcAft>
              <a:defRPr sz="3200">
                <a:solidFill>
                  <a:schemeClr val="tx1"/>
                </a:solidFill>
                <a:latin typeface="Arial" panose="020B0604020202020204" pitchFamily="34" charset="0"/>
              </a:defRPr>
            </a:lvl6pPr>
            <a:lvl7pPr marL="2971800" indent="-228600" defTabSz="936625" eaLnBrk="0" fontAlgn="base" hangingPunct="0">
              <a:spcBef>
                <a:spcPct val="0"/>
              </a:spcBef>
              <a:spcAft>
                <a:spcPct val="0"/>
              </a:spcAft>
              <a:defRPr sz="3200">
                <a:solidFill>
                  <a:schemeClr val="tx1"/>
                </a:solidFill>
                <a:latin typeface="Arial" panose="020B0604020202020204" pitchFamily="34" charset="0"/>
              </a:defRPr>
            </a:lvl7pPr>
            <a:lvl8pPr marL="3429000" indent="-228600" defTabSz="936625" eaLnBrk="0" fontAlgn="base" hangingPunct="0">
              <a:spcBef>
                <a:spcPct val="0"/>
              </a:spcBef>
              <a:spcAft>
                <a:spcPct val="0"/>
              </a:spcAft>
              <a:defRPr sz="3200">
                <a:solidFill>
                  <a:schemeClr val="tx1"/>
                </a:solidFill>
                <a:latin typeface="Arial" panose="020B0604020202020204" pitchFamily="34" charset="0"/>
              </a:defRPr>
            </a:lvl8pPr>
            <a:lvl9pPr marL="3886200" indent="-228600" defTabSz="936625" eaLnBrk="0" fontAlgn="base" hangingPunct="0">
              <a:spcBef>
                <a:spcPct val="0"/>
              </a:spcBef>
              <a:spcAft>
                <a:spcPct val="0"/>
              </a:spcAft>
              <a:defRPr sz="3200">
                <a:solidFill>
                  <a:schemeClr val="tx1"/>
                </a:solidFill>
                <a:latin typeface="Arial" panose="020B0604020202020204" pitchFamily="34" charset="0"/>
              </a:defRPr>
            </a:lvl9pPr>
          </a:lstStyle>
          <a:p>
            <a:fld id="{63D4BC22-3B94-4E36-B51F-E6528D3AB7A0}" type="slidenum">
              <a:rPr lang="en-US" altLang="en-US" sz="1200" smtClean="0">
                <a:latin typeface="Times" panose="02020603050405020304" pitchFamily="18" charset="0"/>
              </a:rPr>
              <a:pPr/>
              <a:t>25</a:t>
            </a:fld>
            <a:endParaRPr lang="en-US" altLang="en-US" sz="1200" smtClean="0">
              <a:latin typeface="Times" panose="02020603050405020304" pitchFamily="18" charset="0"/>
            </a:endParaRPr>
          </a:p>
        </p:txBody>
      </p:sp>
      <p:sp>
        <p:nvSpPr>
          <p:cNvPr id="93187" name="Rectangle 2"/>
          <p:cNvSpPr>
            <a:spLocks noGrp="1" noRot="1" noChangeAspect="1" noChangeArrowheads="1" noTextEdit="1"/>
          </p:cNvSpPr>
          <p:nvPr>
            <p:ph type="sldImg"/>
          </p:nvPr>
        </p:nvSpPr>
        <p:spPr>
          <a:xfrm>
            <a:off x="444500" y="696913"/>
            <a:ext cx="6197600" cy="3486150"/>
          </a:xfrm>
          <a:ln/>
        </p:spPr>
      </p:sp>
      <p:sp>
        <p:nvSpPr>
          <p:cNvPr id="93188"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lvl1pPr defTabSz="936625">
              <a:defRPr sz="3200">
                <a:solidFill>
                  <a:schemeClr val="tx1"/>
                </a:solidFill>
                <a:latin typeface="Arial" panose="020B0604020202020204" pitchFamily="34" charset="0"/>
              </a:defRPr>
            </a:lvl1pPr>
            <a:lvl2pPr marL="742950" indent="-285750" defTabSz="936625">
              <a:defRPr sz="3200">
                <a:solidFill>
                  <a:schemeClr val="tx1"/>
                </a:solidFill>
                <a:latin typeface="Arial" panose="020B0604020202020204" pitchFamily="34" charset="0"/>
              </a:defRPr>
            </a:lvl2pPr>
            <a:lvl3pPr marL="1143000" indent="-228600" defTabSz="936625">
              <a:defRPr sz="3200">
                <a:solidFill>
                  <a:schemeClr val="tx1"/>
                </a:solidFill>
                <a:latin typeface="Arial" panose="020B0604020202020204" pitchFamily="34" charset="0"/>
              </a:defRPr>
            </a:lvl3pPr>
            <a:lvl4pPr marL="1600200" indent="-228600" defTabSz="936625">
              <a:defRPr sz="3200">
                <a:solidFill>
                  <a:schemeClr val="tx1"/>
                </a:solidFill>
                <a:latin typeface="Arial" panose="020B0604020202020204" pitchFamily="34" charset="0"/>
              </a:defRPr>
            </a:lvl4pPr>
            <a:lvl5pPr marL="2057400" indent="-228600" defTabSz="936625">
              <a:defRPr sz="3200">
                <a:solidFill>
                  <a:schemeClr val="tx1"/>
                </a:solidFill>
                <a:latin typeface="Arial" panose="020B0604020202020204" pitchFamily="34" charset="0"/>
              </a:defRPr>
            </a:lvl5pPr>
            <a:lvl6pPr marL="2514600" indent="-228600" defTabSz="936625" eaLnBrk="0" fontAlgn="base" hangingPunct="0">
              <a:spcBef>
                <a:spcPct val="0"/>
              </a:spcBef>
              <a:spcAft>
                <a:spcPct val="0"/>
              </a:spcAft>
              <a:defRPr sz="3200">
                <a:solidFill>
                  <a:schemeClr val="tx1"/>
                </a:solidFill>
                <a:latin typeface="Arial" panose="020B0604020202020204" pitchFamily="34" charset="0"/>
              </a:defRPr>
            </a:lvl6pPr>
            <a:lvl7pPr marL="2971800" indent="-228600" defTabSz="936625" eaLnBrk="0" fontAlgn="base" hangingPunct="0">
              <a:spcBef>
                <a:spcPct val="0"/>
              </a:spcBef>
              <a:spcAft>
                <a:spcPct val="0"/>
              </a:spcAft>
              <a:defRPr sz="3200">
                <a:solidFill>
                  <a:schemeClr val="tx1"/>
                </a:solidFill>
                <a:latin typeface="Arial" panose="020B0604020202020204" pitchFamily="34" charset="0"/>
              </a:defRPr>
            </a:lvl7pPr>
            <a:lvl8pPr marL="3429000" indent="-228600" defTabSz="936625" eaLnBrk="0" fontAlgn="base" hangingPunct="0">
              <a:spcBef>
                <a:spcPct val="0"/>
              </a:spcBef>
              <a:spcAft>
                <a:spcPct val="0"/>
              </a:spcAft>
              <a:defRPr sz="3200">
                <a:solidFill>
                  <a:schemeClr val="tx1"/>
                </a:solidFill>
                <a:latin typeface="Arial" panose="020B0604020202020204" pitchFamily="34" charset="0"/>
              </a:defRPr>
            </a:lvl8pPr>
            <a:lvl9pPr marL="3886200" indent="-228600" defTabSz="936625" eaLnBrk="0" fontAlgn="base" hangingPunct="0">
              <a:spcBef>
                <a:spcPct val="0"/>
              </a:spcBef>
              <a:spcAft>
                <a:spcPct val="0"/>
              </a:spcAft>
              <a:defRPr sz="3200">
                <a:solidFill>
                  <a:schemeClr val="tx1"/>
                </a:solidFill>
                <a:latin typeface="Arial" panose="020B0604020202020204" pitchFamily="34" charset="0"/>
              </a:defRPr>
            </a:lvl9pPr>
          </a:lstStyle>
          <a:p>
            <a:fld id="{83ED1DC7-ACC6-4F89-86A8-F81B335E4B8A}" type="slidenum">
              <a:rPr lang="en-US" altLang="en-US" sz="1200" smtClean="0">
                <a:latin typeface="Times" panose="02020603050405020304" pitchFamily="18" charset="0"/>
              </a:rPr>
              <a:pPr/>
              <a:t>26</a:t>
            </a:fld>
            <a:endParaRPr lang="en-US" altLang="en-US" sz="1200" smtClean="0">
              <a:latin typeface="Times" panose="02020603050405020304" pitchFamily="18" charset="0"/>
            </a:endParaRPr>
          </a:p>
        </p:txBody>
      </p:sp>
      <p:sp>
        <p:nvSpPr>
          <p:cNvPr id="113667" name="Rectangle 2"/>
          <p:cNvSpPr>
            <a:spLocks noGrp="1" noRot="1" noChangeAspect="1" noChangeArrowheads="1" noTextEdit="1"/>
          </p:cNvSpPr>
          <p:nvPr>
            <p:ph type="sldImg"/>
          </p:nvPr>
        </p:nvSpPr>
        <p:spPr>
          <a:xfrm>
            <a:off x="444500" y="696913"/>
            <a:ext cx="6197600" cy="3486150"/>
          </a:xfrm>
          <a:ln/>
        </p:spPr>
      </p:sp>
      <p:sp>
        <p:nvSpPr>
          <p:cNvPr id="113668"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lvl1pPr defTabSz="936625">
              <a:defRPr sz="3200">
                <a:solidFill>
                  <a:schemeClr val="tx1"/>
                </a:solidFill>
                <a:latin typeface="Arial" panose="020B0604020202020204" pitchFamily="34" charset="0"/>
              </a:defRPr>
            </a:lvl1pPr>
            <a:lvl2pPr marL="742950" indent="-285750" defTabSz="936625">
              <a:defRPr sz="3200">
                <a:solidFill>
                  <a:schemeClr val="tx1"/>
                </a:solidFill>
                <a:latin typeface="Arial" panose="020B0604020202020204" pitchFamily="34" charset="0"/>
              </a:defRPr>
            </a:lvl2pPr>
            <a:lvl3pPr marL="1143000" indent="-228600" defTabSz="936625">
              <a:defRPr sz="3200">
                <a:solidFill>
                  <a:schemeClr val="tx1"/>
                </a:solidFill>
                <a:latin typeface="Arial" panose="020B0604020202020204" pitchFamily="34" charset="0"/>
              </a:defRPr>
            </a:lvl3pPr>
            <a:lvl4pPr marL="1600200" indent="-228600" defTabSz="936625">
              <a:defRPr sz="3200">
                <a:solidFill>
                  <a:schemeClr val="tx1"/>
                </a:solidFill>
                <a:latin typeface="Arial" panose="020B0604020202020204" pitchFamily="34" charset="0"/>
              </a:defRPr>
            </a:lvl4pPr>
            <a:lvl5pPr marL="2057400" indent="-228600" defTabSz="936625">
              <a:defRPr sz="3200">
                <a:solidFill>
                  <a:schemeClr val="tx1"/>
                </a:solidFill>
                <a:latin typeface="Arial" panose="020B0604020202020204" pitchFamily="34" charset="0"/>
              </a:defRPr>
            </a:lvl5pPr>
            <a:lvl6pPr marL="2514600" indent="-228600" defTabSz="936625" eaLnBrk="0" fontAlgn="base" hangingPunct="0">
              <a:spcBef>
                <a:spcPct val="0"/>
              </a:spcBef>
              <a:spcAft>
                <a:spcPct val="0"/>
              </a:spcAft>
              <a:defRPr sz="3200">
                <a:solidFill>
                  <a:schemeClr val="tx1"/>
                </a:solidFill>
                <a:latin typeface="Arial" panose="020B0604020202020204" pitchFamily="34" charset="0"/>
              </a:defRPr>
            </a:lvl6pPr>
            <a:lvl7pPr marL="2971800" indent="-228600" defTabSz="936625" eaLnBrk="0" fontAlgn="base" hangingPunct="0">
              <a:spcBef>
                <a:spcPct val="0"/>
              </a:spcBef>
              <a:spcAft>
                <a:spcPct val="0"/>
              </a:spcAft>
              <a:defRPr sz="3200">
                <a:solidFill>
                  <a:schemeClr val="tx1"/>
                </a:solidFill>
                <a:latin typeface="Arial" panose="020B0604020202020204" pitchFamily="34" charset="0"/>
              </a:defRPr>
            </a:lvl7pPr>
            <a:lvl8pPr marL="3429000" indent="-228600" defTabSz="936625" eaLnBrk="0" fontAlgn="base" hangingPunct="0">
              <a:spcBef>
                <a:spcPct val="0"/>
              </a:spcBef>
              <a:spcAft>
                <a:spcPct val="0"/>
              </a:spcAft>
              <a:defRPr sz="3200">
                <a:solidFill>
                  <a:schemeClr val="tx1"/>
                </a:solidFill>
                <a:latin typeface="Arial" panose="020B0604020202020204" pitchFamily="34" charset="0"/>
              </a:defRPr>
            </a:lvl8pPr>
            <a:lvl9pPr marL="3886200" indent="-228600" defTabSz="936625" eaLnBrk="0" fontAlgn="base" hangingPunct="0">
              <a:spcBef>
                <a:spcPct val="0"/>
              </a:spcBef>
              <a:spcAft>
                <a:spcPct val="0"/>
              </a:spcAft>
              <a:defRPr sz="3200">
                <a:solidFill>
                  <a:schemeClr val="tx1"/>
                </a:solidFill>
                <a:latin typeface="Arial" panose="020B0604020202020204" pitchFamily="34" charset="0"/>
              </a:defRPr>
            </a:lvl9pPr>
          </a:lstStyle>
          <a:p>
            <a:fld id="{B8999BA7-881B-48C1-929A-345F509DD59E}" type="slidenum">
              <a:rPr lang="en-US" altLang="en-US" sz="1200" smtClean="0">
                <a:latin typeface="Times" panose="02020603050405020304" pitchFamily="18" charset="0"/>
              </a:rPr>
              <a:pPr/>
              <a:t>27</a:t>
            </a:fld>
            <a:endParaRPr lang="en-US" altLang="en-US" sz="1200" smtClean="0">
              <a:latin typeface="Times" panose="02020603050405020304" pitchFamily="18" charset="0"/>
            </a:endParaRPr>
          </a:p>
        </p:txBody>
      </p:sp>
      <p:sp>
        <p:nvSpPr>
          <p:cNvPr id="107523" name="Rectangle 2"/>
          <p:cNvSpPr>
            <a:spLocks noGrp="1" noRot="1" noChangeAspect="1" noChangeArrowheads="1" noTextEdit="1"/>
          </p:cNvSpPr>
          <p:nvPr>
            <p:ph type="sldImg"/>
          </p:nvPr>
        </p:nvSpPr>
        <p:spPr>
          <a:xfrm>
            <a:off x="444500" y="696913"/>
            <a:ext cx="6197600" cy="3486150"/>
          </a:xfrm>
          <a:ln/>
        </p:spPr>
      </p:sp>
      <p:sp>
        <p:nvSpPr>
          <p:cNvPr id="107524"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lvl1pPr defTabSz="936625">
              <a:defRPr sz="3200">
                <a:solidFill>
                  <a:schemeClr val="tx1"/>
                </a:solidFill>
                <a:latin typeface="Arial" panose="020B0604020202020204" pitchFamily="34" charset="0"/>
              </a:defRPr>
            </a:lvl1pPr>
            <a:lvl2pPr marL="742950" indent="-285750" defTabSz="936625">
              <a:defRPr sz="3200">
                <a:solidFill>
                  <a:schemeClr val="tx1"/>
                </a:solidFill>
                <a:latin typeface="Arial" panose="020B0604020202020204" pitchFamily="34" charset="0"/>
              </a:defRPr>
            </a:lvl2pPr>
            <a:lvl3pPr marL="1143000" indent="-228600" defTabSz="936625">
              <a:defRPr sz="3200">
                <a:solidFill>
                  <a:schemeClr val="tx1"/>
                </a:solidFill>
                <a:latin typeface="Arial" panose="020B0604020202020204" pitchFamily="34" charset="0"/>
              </a:defRPr>
            </a:lvl3pPr>
            <a:lvl4pPr marL="1600200" indent="-228600" defTabSz="936625">
              <a:defRPr sz="3200">
                <a:solidFill>
                  <a:schemeClr val="tx1"/>
                </a:solidFill>
                <a:latin typeface="Arial" panose="020B0604020202020204" pitchFamily="34" charset="0"/>
              </a:defRPr>
            </a:lvl4pPr>
            <a:lvl5pPr marL="2057400" indent="-228600" defTabSz="936625">
              <a:defRPr sz="3200">
                <a:solidFill>
                  <a:schemeClr val="tx1"/>
                </a:solidFill>
                <a:latin typeface="Arial" panose="020B0604020202020204" pitchFamily="34" charset="0"/>
              </a:defRPr>
            </a:lvl5pPr>
            <a:lvl6pPr marL="2514600" indent="-228600" defTabSz="936625" eaLnBrk="0" fontAlgn="base" hangingPunct="0">
              <a:spcBef>
                <a:spcPct val="0"/>
              </a:spcBef>
              <a:spcAft>
                <a:spcPct val="0"/>
              </a:spcAft>
              <a:defRPr sz="3200">
                <a:solidFill>
                  <a:schemeClr val="tx1"/>
                </a:solidFill>
                <a:latin typeface="Arial" panose="020B0604020202020204" pitchFamily="34" charset="0"/>
              </a:defRPr>
            </a:lvl6pPr>
            <a:lvl7pPr marL="2971800" indent="-228600" defTabSz="936625" eaLnBrk="0" fontAlgn="base" hangingPunct="0">
              <a:spcBef>
                <a:spcPct val="0"/>
              </a:spcBef>
              <a:spcAft>
                <a:spcPct val="0"/>
              </a:spcAft>
              <a:defRPr sz="3200">
                <a:solidFill>
                  <a:schemeClr val="tx1"/>
                </a:solidFill>
                <a:latin typeface="Arial" panose="020B0604020202020204" pitchFamily="34" charset="0"/>
              </a:defRPr>
            </a:lvl7pPr>
            <a:lvl8pPr marL="3429000" indent="-228600" defTabSz="936625" eaLnBrk="0" fontAlgn="base" hangingPunct="0">
              <a:spcBef>
                <a:spcPct val="0"/>
              </a:spcBef>
              <a:spcAft>
                <a:spcPct val="0"/>
              </a:spcAft>
              <a:defRPr sz="3200">
                <a:solidFill>
                  <a:schemeClr val="tx1"/>
                </a:solidFill>
                <a:latin typeface="Arial" panose="020B0604020202020204" pitchFamily="34" charset="0"/>
              </a:defRPr>
            </a:lvl8pPr>
            <a:lvl9pPr marL="3886200" indent="-228600" defTabSz="936625" eaLnBrk="0" fontAlgn="base" hangingPunct="0">
              <a:spcBef>
                <a:spcPct val="0"/>
              </a:spcBef>
              <a:spcAft>
                <a:spcPct val="0"/>
              </a:spcAft>
              <a:defRPr sz="3200">
                <a:solidFill>
                  <a:schemeClr val="tx1"/>
                </a:solidFill>
                <a:latin typeface="Arial" panose="020B0604020202020204" pitchFamily="34" charset="0"/>
              </a:defRPr>
            </a:lvl9pPr>
          </a:lstStyle>
          <a:p>
            <a:fld id="{FEF29CB2-D111-4A12-B646-12DB71DE7F00}" type="slidenum">
              <a:rPr lang="en-US" altLang="en-US" sz="1200" smtClean="0">
                <a:latin typeface="Times" panose="02020603050405020304" pitchFamily="18" charset="0"/>
              </a:rPr>
              <a:pPr/>
              <a:t>32</a:t>
            </a:fld>
            <a:endParaRPr lang="en-US" altLang="en-US" sz="1200" smtClean="0">
              <a:latin typeface="Times" panose="02020603050405020304" pitchFamily="18" charset="0"/>
            </a:endParaRPr>
          </a:p>
        </p:txBody>
      </p:sp>
      <p:sp>
        <p:nvSpPr>
          <p:cNvPr id="115715" name="Rectangle 2"/>
          <p:cNvSpPr>
            <a:spLocks noGrp="1" noRot="1" noChangeAspect="1" noChangeArrowheads="1" noTextEdit="1"/>
          </p:cNvSpPr>
          <p:nvPr>
            <p:ph type="sldImg"/>
          </p:nvPr>
        </p:nvSpPr>
        <p:spPr>
          <a:xfrm>
            <a:off x="444500" y="696913"/>
            <a:ext cx="6197600" cy="3486150"/>
          </a:xfrm>
          <a:ln/>
        </p:spPr>
      </p:sp>
      <p:sp>
        <p:nvSpPr>
          <p:cNvPr id="115716"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defTabSz="936625">
              <a:defRPr sz="3200">
                <a:solidFill>
                  <a:schemeClr val="tx1"/>
                </a:solidFill>
                <a:latin typeface="Arial" panose="020B0604020202020204" pitchFamily="34" charset="0"/>
              </a:defRPr>
            </a:lvl1pPr>
            <a:lvl2pPr marL="742950" indent="-285750" defTabSz="936625">
              <a:defRPr sz="3200">
                <a:solidFill>
                  <a:schemeClr val="tx1"/>
                </a:solidFill>
                <a:latin typeface="Arial" panose="020B0604020202020204" pitchFamily="34" charset="0"/>
              </a:defRPr>
            </a:lvl2pPr>
            <a:lvl3pPr marL="1143000" indent="-228600" defTabSz="936625">
              <a:defRPr sz="3200">
                <a:solidFill>
                  <a:schemeClr val="tx1"/>
                </a:solidFill>
                <a:latin typeface="Arial" panose="020B0604020202020204" pitchFamily="34" charset="0"/>
              </a:defRPr>
            </a:lvl3pPr>
            <a:lvl4pPr marL="1600200" indent="-228600" defTabSz="936625">
              <a:defRPr sz="3200">
                <a:solidFill>
                  <a:schemeClr val="tx1"/>
                </a:solidFill>
                <a:latin typeface="Arial" panose="020B0604020202020204" pitchFamily="34" charset="0"/>
              </a:defRPr>
            </a:lvl4pPr>
            <a:lvl5pPr marL="2057400" indent="-228600" defTabSz="936625">
              <a:defRPr sz="3200">
                <a:solidFill>
                  <a:schemeClr val="tx1"/>
                </a:solidFill>
                <a:latin typeface="Arial" panose="020B0604020202020204" pitchFamily="34" charset="0"/>
              </a:defRPr>
            </a:lvl5pPr>
            <a:lvl6pPr marL="2514600" indent="-228600" defTabSz="936625" eaLnBrk="0" fontAlgn="base" hangingPunct="0">
              <a:spcBef>
                <a:spcPct val="0"/>
              </a:spcBef>
              <a:spcAft>
                <a:spcPct val="0"/>
              </a:spcAft>
              <a:defRPr sz="3200">
                <a:solidFill>
                  <a:schemeClr val="tx1"/>
                </a:solidFill>
                <a:latin typeface="Arial" panose="020B0604020202020204" pitchFamily="34" charset="0"/>
              </a:defRPr>
            </a:lvl6pPr>
            <a:lvl7pPr marL="2971800" indent="-228600" defTabSz="936625" eaLnBrk="0" fontAlgn="base" hangingPunct="0">
              <a:spcBef>
                <a:spcPct val="0"/>
              </a:spcBef>
              <a:spcAft>
                <a:spcPct val="0"/>
              </a:spcAft>
              <a:defRPr sz="3200">
                <a:solidFill>
                  <a:schemeClr val="tx1"/>
                </a:solidFill>
                <a:latin typeface="Arial" panose="020B0604020202020204" pitchFamily="34" charset="0"/>
              </a:defRPr>
            </a:lvl7pPr>
            <a:lvl8pPr marL="3429000" indent="-228600" defTabSz="936625" eaLnBrk="0" fontAlgn="base" hangingPunct="0">
              <a:spcBef>
                <a:spcPct val="0"/>
              </a:spcBef>
              <a:spcAft>
                <a:spcPct val="0"/>
              </a:spcAft>
              <a:defRPr sz="3200">
                <a:solidFill>
                  <a:schemeClr val="tx1"/>
                </a:solidFill>
                <a:latin typeface="Arial" panose="020B0604020202020204" pitchFamily="34" charset="0"/>
              </a:defRPr>
            </a:lvl8pPr>
            <a:lvl9pPr marL="3886200" indent="-228600" defTabSz="936625" eaLnBrk="0" fontAlgn="base" hangingPunct="0">
              <a:spcBef>
                <a:spcPct val="0"/>
              </a:spcBef>
              <a:spcAft>
                <a:spcPct val="0"/>
              </a:spcAft>
              <a:defRPr sz="3200">
                <a:solidFill>
                  <a:schemeClr val="tx1"/>
                </a:solidFill>
                <a:latin typeface="Arial" panose="020B0604020202020204" pitchFamily="34" charset="0"/>
              </a:defRPr>
            </a:lvl9pPr>
          </a:lstStyle>
          <a:p>
            <a:fld id="{57D4DAC6-EEC1-4428-B317-5D54E0449267}" type="slidenum">
              <a:rPr lang="en-US" altLang="en-US" sz="1200" smtClean="0">
                <a:latin typeface="Times" panose="02020603050405020304" pitchFamily="18" charset="0"/>
              </a:rPr>
              <a:pPr/>
              <a:t>8</a:t>
            </a:fld>
            <a:endParaRPr lang="en-US" altLang="en-US" sz="1200" smtClean="0">
              <a:latin typeface="Times" panose="02020603050405020304" pitchFamily="18" charset="0"/>
            </a:endParaRPr>
          </a:p>
        </p:txBody>
      </p:sp>
      <p:sp>
        <p:nvSpPr>
          <p:cNvPr id="44035" name="Rectangle 2"/>
          <p:cNvSpPr>
            <a:spLocks noGrp="1" noRot="1" noChangeAspect="1" noChangeArrowheads="1" noTextEdit="1"/>
          </p:cNvSpPr>
          <p:nvPr>
            <p:ph type="sldImg"/>
          </p:nvPr>
        </p:nvSpPr>
        <p:spPr>
          <a:xfrm>
            <a:off x="444500" y="696913"/>
            <a:ext cx="6197600" cy="3486150"/>
          </a:xfrm>
          <a:ln/>
        </p:spPr>
      </p:sp>
      <p:sp>
        <p:nvSpPr>
          <p:cNvPr id="44036" name="Rectangle 3"/>
          <p:cNvSpPr>
            <a:spLocks noGrp="1" noChangeArrowheads="1"/>
          </p:cNvSpPr>
          <p:nvPr>
            <p:ph type="body" idx="1"/>
          </p:nvPr>
        </p:nvSpPr>
        <p:spPr>
          <a:noFill/>
        </p:spPr>
        <p:txBody>
          <a:bodyPr/>
          <a:lstStyle/>
          <a:p>
            <a:pPr eaLnBrk="1" hangingPunct="1"/>
            <a:r>
              <a:rPr lang="en-US" altLang="en-US" smtClean="0"/>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defTabSz="936625">
              <a:defRPr sz="3200">
                <a:solidFill>
                  <a:schemeClr val="tx1"/>
                </a:solidFill>
                <a:latin typeface="Arial" panose="020B0604020202020204" pitchFamily="34" charset="0"/>
              </a:defRPr>
            </a:lvl1pPr>
            <a:lvl2pPr marL="742950" indent="-285750" defTabSz="936625">
              <a:defRPr sz="3200">
                <a:solidFill>
                  <a:schemeClr val="tx1"/>
                </a:solidFill>
                <a:latin typeface="Arial" panose="020B0604020202020204" pitchFamily="34" charset="0"/>
              </a:defRPr>
            </a:lvl2pPr>
            <a:lvl3pPr marL="1143000" indent="-228600" defTabSz="936625">
              <a:defRPr sz="3200">
                <a:solidFill>
                  <a:schemeClr val="tx1"/>
                </a:solidFill>
                <a:latin typeface="Arial" panose="020B0604020202020204" pitchFamily="34" charset="0"/>
              </a:defRPr>
            </a:lvl3pPr>
            <a:lvl4pPr marL="1600200" indent="-228600" defTabSz="936625">
              <a:defRPr sz="3200">
                <a:solidFill>
                  <a:schemeClr val="tx1"/>
                </a:solidFill>
                <a:latin typeface="Arial" panose="020B0604020202020204" pitchFamily="34" charset="0"/>
              </a:defRPr>
            </a:lvl4pPr>
            <a:lvl5pPr marL="2057400" indent="-228600" defTabSz="936625">
              <a:defRPr sz="3200">
                <a:solidFill>
                  <a:schemeClr val="tx1"/>
                </a:solidFill>
                <a:latin typeface="Arial" panose="020B0604020202020204" pitchFamily="34" charset="0"/>
              </a:defRPr>
            </a:lvl5pPr>
            <a:lvl6pPr marL="2514600" indent="-228600" defTabSz="936625" eaLnBrk="0" fontAlgn="base" hangingPunct="0">
              <a:spcBef>
                <a:spcPct val="0"/>
              </a:spcBef>
              <a:spcAft>
                <a:spcPct val="0"/>
              </a:spcAft>
              <a:defRPr sz="3200">
                <a:solidFill>
                  <a:schemeClr val="tx1"/>
                </a:solidFill>
                <a:latin typeface="Arial" panose="020B0604020202020204" pitchFamily="34" charset="0"/>
              </a:defRPr>
            </a:lvl6pPr>
            <a:lvl7pPr marL="2971800" indent="-228600" defTabSz="936625" eaLnBrk="0" fontAlgn="base" hangingPunct="0">
              <a:spcBef>
                <a:spcPct val="0"/>
              </a:spcBef>
              <a:spcAft>
                <a:spcPct val="0"/>
              </a:spcAft>
              <a:defRPr sz="3200">
                <a:solidFill>
                  <a:schemeClr val="tx1"/>
                </a:solidFill>
                <a:latin typeface="Arial" panose="020B0604020202020204" pitchFamily="34" charset="0"/>
              </a:defRPr>
            </a:lvl7pPr>
            <a:lvl8pPr marL="3429000" indent="-228600" defTabSz="936625" eaLnBrk="0" fontAlgn="base" hangingPunct="0">
              <a:spcBef>
                <a:spcPct val="0"/>
              </a:spcBef>
              <a:spcAft>
                <a:spcPct val="0"/>
              </a:spcAft>
              <a:defRPr sz="3200">
                <a:solidFill>
                  <a:schemeClr val="tx1"/>
                </a:solidFill>
                <a:latin typeface="Arial" panose="020B0604020202020204" pitchFamily="34" charset="0"/>
              </a:defRPr>
            </a:lvl8pPr>
            <a:lvl9pPr marL="3886200" indent="-228600" defTabSz="936625" eaLnBrk="0" fontAlgn="base" hangingPunct="0">
              <a:spcBef>
                <a:spcPct val="0"/>
              </a:spcBef>
              <a:spcAft>
                <a:spcPct val="0"/>
              </a:spcAft>
              <a:defRPr sz="3200">
                <a:solidFill>
                  <a:schemeClr val="tx1"/>
                </a:solidFill>
                <a:latin typeface="Arial" panose="020B0604020202020204" pitchFamily="34" charset="0"/>
              </a:defRPr>
            </a:lvl9pPr>
          </a:lstStyle>
          <a:p>
            <a:fld id="{2EB60D04-3F0B-4387-A689-45A9A76BE6A9}" type="slidenum">
              <a:rPr lang="en-US" altLang="en-US" sz="1200" smtClean="0">
                <a:latin typeface="Times" panose="02020603050405020304" pitchFamily="18" charset="0"/>
              </a:rPr>
              <a:pPr/>
              <a:t>9</a:t>
            </a:fld>
            <a:endParaRPr lang="en-US" altLang="en-US" sz="1200" smtClean="0">
              <a:latin typeface="Times" panose="02020603050405020304" pitchFamily="18" charset="0"/>
            </a:endParaRPr>
          </a:p>
        </p:txBody>
      </p:sp>
      <p:sp>
        <p:nvSpPr>
          <p:cNvPr id="46083" name="Rectangle 2"/>
          <p:cNvSpPr>
            <a:spLocks noGrp="1" noRot="1" noChangeAspect="1" noChangeArrowheads="1" noTextEdit="1"/>
          </p:cNvSpPr>
          <p:nvPr>
            <p:ph type="sldImg"/>
          </p:nvPr>
        </p:nvSpPr>
        <p:spPr>
          <a:xfrm>
            <a:off x="444500" y="696913"/>
            <a:ext cx="6197600" cy="3486150"/>
          </a:xfrm>
          <a:ln/>
        </p:spPr>
      </p:sp>
      <p:sp>
        <p:nvSpPr>
          <p:cNvPr id="46084"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defTabSz="936625">
              <a:defRPr sz="3200">
                <a:solidFill>
                  <a:schemeClr val="tx1"/>
                </a:solidFill>
                <a:latin typeface="Arial" panose="020B0604020202020204" pitchFamily="34" charset="0"/>
              </a:defRPr>
            </a:lvl1pPr>
            <a:lvl2pPr marL="742950" indent="-285750" defTabSz="936625">
              <a:defRPr sz="3200">
                <a:solidFill>
                  <a:schemeClr val="tx1"/>
                </a:solidFill>
                <a:latin typeface="Arial" panose="020B0604020202020204" pitchFamily="34" charset="0"/>
              </a:defRPr>
            </a:lvl2pPr>
            <a:lvl3pPr marL="1143000" indent="-228600" defTabSz="936625">
              <a:defRPr sz="3200">
                <a:solidFill>
                  <a:schemeClr val="tx1"/>
                </a:solidFill>
                <a:latin typeface="Arial" panose="020B0604020202020204" pitchFamily="34" charset="0"/>
              </a:defRPr>
            </a:lvl3pPr>
            <a:lvl4pPr marL="1600200" indent="-228600" defTabSz="936625">
              <a:defRPr sz="3200">
                <a:solidFill>
                  <a:schemeClr val="tx1"/>
                </a:solidFill>
                <a:latin typeface="Arial" panose="020B0604020202020204" pitchFamily="34" charset="0"/>
              </a:defRPr>
            </a:lvl4pPr>
            <a:lvl5pPr marL="2057400" indent="-228600" defTabSz="936625">
              <a:defRPr sz="3200">
                <a:solidFill>
                  <a:schemeClr val="tx1"/>
                </a:solidFill>
                <a:latin typeface="Arial" panose="020B0604020202020204" pitchFamily="34" charset="0"/>
              </a:defRPr>
            </a:lvl5pPr>
            <a:lvl6pPr marL="2514600" indent="-228600" defTabSz="936625" eaLnBrk="0" fontAlgn="base" hangingPunct="0">
              <a:spcBef>
                <a:spcPct val="0"/>
              </a:spcBef>
              <a:spcAft>
                <a:spcPct val="0"/>
              </a:spcAft>
              <a:defRPr sz="3200">
                <a:solidFill>
                  <a:schemeClr val="tx1"/>
                </a:solidFill>
                <a:latin typeface="Arial" panose="020B0604020202020204" pitchFamily="34" charset="0"/>
              </a:defRPr>
            </a:lvl6pPr>
            <a:lvl7pPr marL="2971800" indent="-228600" defTabSz="936625" eaLnBrk="0" fontAlgn="base" hangingPunct="0">
              <a:spcBef>
                <a:spcPct val="0"/>
              </a:spcBef>
              <a:spcAft>
                <a:spcPct val="0"/>
              </a:spcAft>
              <a:defRPr sz="3200">
                <a:solidFill>
                  <a:schemeClr val="tx1"/>
                </a:solidFill>
                <a:latin typeface="Arial" panose="020B0604020202020204" pitchFamily="34" charset="0"/>
              </a:defRPr>
            </a:lvl7pPr>
            <a:lvl8pPr marL="3429000" indent="-228600" defTabSz="936625" eaLnBrk="0" fontAlgn="base" hangingPunct="0">
              <a:spcBef>
                <a:spcPct val="0"/>
              </a:spcBef>
              <a:spcAft>
                <a:spcPct val="0"/>
              </a:spcAft>
              <a:defRPr sz="3200">
                <a:solidFill>
                  <a:schemeClr val="tx1"/>
                </a:solidFill>
                <a:latin typeface="Arial" panose="020B0604020202020204" pitchFamily="34" charset="0"/>
              </a:defRPr>
            </a:lvl8pPr>
            <a:lvl9pPr marL="3886200" indent="-228600" defTabSz="936625" eaLnBrk="0" fontAlgn="base" hangingPunct="0">
              <a:spcBef>
                <a:spcPct val="0"/>
              </a:spcBef>
              <a:spcAft>
                <a:spcPct val="0"/>
              </a:spcAft>
              <a:defRPr sz="3200">
                <a:solidFill>
                  <a:schemeClr val="tx1"/>
                </a:solidFill>
                <a:latin typeface="Arial" panose="020B0604020202020204" pitchFamily="34" charset="0"/>
              </a:defRPr>
            </a:lvl9pPr>
          </a:lstStyle>
          <a:p>
            <a:fld id="{64EDBD0B-99D1-47FE-A7B8-E28E2D5CD746}" type="slidenum">
              <a:rPr lang="en-US" altLang="en-US" sz="1200" smtClean="0">
                <a:latin typeface="Times" panose="02020603050405020304" pitchFamily="18" charset="0"/>
              </a:rPr>
              <a:pPr/>
              <a:t>10</a:t>
            </a:fld>
            <a:endParaRPr lang="en-US" altLang="en-US" sz="1200" smtClean="0">
              <a:latin typeface="Times" panose="02020603050405020304" pitchFamily="18" charset="0"/>
            </a:endParaRPr>
          </a:p>
        </p:txBody>
      </p:sp>
      <p:sp>
        <p:nvSpPr>
          <p:cNvPr id="50179" name="Rectangle 2"/>
          <p:cNvSpPr>
            <a:spLocks noGrp="1" noRot="1" noChangeAspect="1" noChangeArrowheads="1" noTextEdit="1"/>
          </p:cNvSpPr>
          <p:nvPr>
            <p:ph type="sldImg"/>
          </p:nvPr>
        </p:nvSpPr>
        <p:spPr>
          <a:xfrm>
            <a:off x="444500" y="696913"/>
            <a:ext cx="6197600" cy="3486150"/>
          </a:xfrm>
          <a:ln/>
        </p:spPr>
      </p:sp>
      <p:sp>
        <p:nvSpPr>
          <p:cNvPr id="50180" name="Rectangle 3"/>
          <p:cNvSpPr>
            <a:spLocks noGrp="1" noChangeArrowheads="1"/>
          </p:cNvSpPr>
          <p:nvPr>
            <p:ph type="body" idx="1"/>
          </p:nvPr>
        </p:nvSpPr>
        <p:spPr>
          <a:noFill/>
        </p:spPr>
        <p:txBody>
          <a:bodyPr/>
          <a:lstStyle/>
          <a:p>
            <a:pPr eaLnBrk="1" hangingPunct="1"/>
            <a:r>
              <a:rPr lang="en-US" altLang="en-US" smtClean="0"/>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defTabSz="936625">
              <a:defRPr sz="3200">
                <a:solidFill>
                  <a:schemeClr val="tx1"/>
                </a:solidFill>
                <a:latin typeface="Arial" panose="020B0604020202020204" pitchFamily="34" charset="0"/>
              </a:defRPr>
            </a:lvl1pPr>
            <a:lvl2pPr marL="742950" indent="-285750" defTabSz="936625">
              <a:defRPr sz="3200">
                <a:solidFill>
                  <a:schemeClr val="tx1"/>
                </a:solidFill>
                <a:latin typeface="Arial" panose="020B0604020202020204" pitchFamily="34" charset="0"/>
              </a:defRPr>
            </a:lvl2pPr>
            <a:lvl3pPr marL="1143000" indent="-228600" defTabSz="936625">
              <a:defRPr sz="3200">
                <a:solidFill>
                  <a:schemeClr val="tx1"/>
                </a:solidFill>
                <a:latin typeface="Arial" panose="020B0604020202020204" pitchFamily="34" charset="0"/>
              </a:defRPr>
            </a:lvl3pPr>
            <a:lvl4pPr marL="1600200" indent="-228600" defTabSz="936625">
              <a:defRPr sz="3200">
                <a:solidFill>
                  <a:schemeClr val="tx1"/>
                </a:solidFill>
                <a:latin typeface="Arial" panose="020B0604020202020204" pitchFamily="34" charset="0"/>
              </a:defRPr>
            </a:lvl4pPr>
            <a:lvl5pPr marL="2057400" indent="-228600" defTabSz="936625">
              <a:defRPr sz="3200">
                <a:solidFill>
                  <a:schemeClr val="tx1"/>
                </a:solidFill>
                <a:latin typeface="Arial" panose="020B0604020202020204" pitchFamily="34" charset="0"/>
              </a:defRPr>
            </a:lvl5pPr>
            <a:lvl6pPr marL="2514600" indent="-228600" defTabSz="936625" eaLnBrk="0" fontAlgn="base" hangingPunct="0">
              <a:spcBef>
                <a:spcPct val="0"/>
              </a:spcBef>
              <a:spcAft>
                <a:spcPct val="0"/>
              </a:spcAft>
              <a:defRPr sz="3200">
                <a:solidFill>
                  <a:schemeClr val="tx1"/>
                </a:solidFill>
                <a:latin typeface="Arial" panose="020B0604020202020204" pitchFamily="34" charset="0"/>
              </a:defRPr>
            </a:lvl6pPr>
            <a:lvl7pPr marL="2971800" indent="-228600" defTabSz="936625" eaLnBrk="0" fontAlgn="base" hangingPunct="0">
              <a:spcBef>
                <a:spcPct val="0"/>
              </a:spcBef>
              <a:spcAft>
                <a:spcPct val="0"/>
              </a:spcAft>
              <a:defRPr sz="3200">
                <a:solidFill>
                  <a:schemeClr val="tx1"/>
                </a:solidFill>
                <a:latin typeface="Arial" panose="020B0604020202020204" pitchFamily="34" charset="0"/>
              </a:defRPr>
            </a:lvl7pPr>
            <a:lvl8pPr marL="3429000" indent="-228600" defTabSz="936625" eaLnBrk="0" fontAlgn="base" hangingPunct="0">
              <a:spcBef>
                <a:spcPct val="0"/>
              </a:spcBef>
              <a:spcAft>
                <a:spcPct val="0"/>
              </a:spcAft>
              <a:defRPr sz="3200">
                <a:solidFill>
                  <a:schemeClr val="tx1"/>
                </a:solidFill>
                <a:latin typeface="Arial" panose="020B0604020202020204" pitchFamily="34" charset="0"/>
              </a:defRPr>
            </a:lvl8pPr>
            <a:lvl9pPr marL="3886200" indent="-228600" defTabSz="936625" eaLnBrk="0" fontAlgn="base" hangingPunct="0">
              <a:spcBef>
                <a:spcPct val="0"/>
              </a:spcBef>
              <a:spcAft>
                <a:spcPct val="0"/>
              </a:spcAft>
              <a:defRPr sz="3200">
                <a:solidFill>
                  <a:schemeClr val="tx1"/>
                </a:solidFill>
                <a:latin typeface="Arial" panose="020B0604020202020204" pitchFamily="34" charset="0"/>
              </a:defRPr>
            </a:lvl9pPr>
          </a:lstStyle>
          <a:p>
            <a:fld id="{9F9B3B62-04A8-4D3C-9B0C-F5EF7A5095DB}" type="slidenum">
              <a:rPr lang="en-US" altLang="en-US" sz="1200" smtClean="0">
                <a:latin typeface="Times" panose="02020603050405020304" pitchFamily="18" charset="0"/>
              </a:rPr>
              <a:pPr/>
              <a:t>11</a:t>
            </a:fld>
            <a:endParaRPr lang="en-US" altLang="en-US" sz="1200" smtClean="0">
              <a:latin typeface="Times" panose="02020603050405020304" pitchFamily="18" charset="0"/>
            </a:endParaRPr>
          </a:p>
        </p:txBody>
      </p:sp>
      <p:sp>
        <p:nvSpPr>
          <p:cNvPr id="56323" name="Rectangle 2"/>
          <p:cNvSpPr>
            <a:spLocks noGrp="1" noRot="1" noChangeAspect="1" noChangeArrowheads="1" noTextEdit="1"/>
          </p:cNvSpPr>
          <p:nvPr>
            <p:ph type="sldImg"/>
          </p:nvPr>
        </p:nvSpPr>
        <p:spPr>
          <a:xfrm>
            <a:off x="444500" y="696913"/>
            <a:ext cx="6197600" cy="3486150"/>
          </a:xfrm>
          <a:ln/>
        </p:spPr>
      </p:sp>
      <p:sp>
        <p:nvSpPr>
          <p:cNvPr id="56324" name="Rectangle 3"/>
          <p:cNvSpPr>
            <a:spLocks noGrp="1" noChangeArrowheads="1"/>
          </p:cNvSpPr>
          <p:nvPr>
            <p:ph type="body" idx="1"/>
          </p:nvPr>
        </p:nvSpPr>
        <p:spPr>
          <a:noFill/>
        </p:spPr>
        <p:txBody>
          <a:bodyPr/>
          <a:lstStyle/>
          <a:p>
            <a:pPr eaLnBrk="1" hangingPunct="1"/>
            <a:r>
              <a:rPr lang="en-US" altLang="en-US" smtClean="0"/>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defTabSz="936625">
              <a:defRPr sz="3200">
                <a:solidFill>
                  <a:schemeClr val="tx1"/>
                </a:solidFill>
                <a:latin typeface="Arial" panose="020B0604020202020204" pitchFamily="34" charset="0"/>
              </a:defRPr>
            </a:lvl1pPr>
            <a:lvl2pPr marL="742950" indent="-285750" defTabSz="936625">
              <a:defRPr sz="3200">
                <a:solidFill>
                  <a:schemeClr val="tx1"/>
                </a:solidFill>
                <a:latin typeface="Arial" panose="020B0604020202020204" pitchFamily="34" charset="0"/>
              </a:defRPr>
            </a:lvl2pPr>
            <a:lvl3pPr marL="1143000" indent="-228600" defTabSz="936625">
              <a:defRPr sz="3200">
                <a:solidFill>
                  <a:schemeClr val="tx1"/>
                </a:solidFill>
                <a:latin typeface="Arial" panose="020B0604020202020204" pitchFamily="34" charset="0"/>
              </a:defRPr>
            </a:lvl3pPr>
            <a:lvl4pPr marL="1600200" indent="-228600" defTabSz="936625">
              <a:defRPr sz="3200">
                <a:solidFill>
                  <a:schemeClr val="tx1"/>
                </a:solidFill>
                <a:latin typeface="Arial" panose="020B0604020202020204" pitchFamily="34" charset="0"/>
              </a:defRPr>
            </a:lvl4pPr>
            <a:lvl5pPr marL="2057400" indent="-228600" defTabSz="936625">
              <a:defRPr sz="3200">
                <a:solidFill>
                  <a:schemeClr val="tx1"/>
                </a:solidFill>
                <a:latin typeface="Arial" panose="020B0604020202020204" pitchFamily="34" charset="0"/>
              </a:defRPr>
            </a:lvl5pPr>
            <a:lvl6pPr marL="2514600" indent="-228600" defTabSz="936625" eaLnBrk="0" fontAlgn="base" hangingPunct="0">
              <a:spcBef>
                <a:spcPct val="0"/>
              </a:spcBef>
              <a:spcAft>
                <a:spcPct val="0"/>
              </a:spcAft>
              <a:defRPr sz="3200">
                <a:solidFill>
                  <a:schemeClr val="tx1"/>
                </a:solidFill>
                <a:latin typeface="Arial" panose="020B0604020202020204" pitchFamily="34" charset="0"/>
              </a:defRPr>
            </a:lvl6pPr>
            <a:lvl7pPr marL="2971800" indent="-228600" defTabSz="936625" eaLnBrk="0" fontAlgn="base" hangingPunct="0">
              <a:spcBef>
                <a:spcPct val="0"/>
              </a:spcBef>
              <a:spcAft>
                <a:spcPct val="0"/>
              </a:spcAft>
              <a:defRPr sz="3200">
                <a:solidFill>
                  <a:schemeClr val="tx1"/>
                </a:solidFill>
                <a:latin typeface="Arial" panose="020B0604020202020204" pitchFamily="34" charset="0"/>
              </a:defRPr>
            </a:lvl7pPr>
            <a:lvl8pPr marL="3429000" indent="-228600" defTabSz="936625" eaLnBrk="0" fontAlgn="base" hangingPunct="0">
              <a:spcBef>
                <a:spcPct val="0"/>
              </a:spcBef>
              <a:spcAft>
                <a:spcPct val="0"/>
              </a:spcAft>
              <a:defRPr sz="3200">
                <a:solidFill>
                  <a:schemeClr val="tx1"/>
                </a:solidFill>
                <a:latin typeface="Arial" panose="020B0604020202020204" pitchFamily="34" charset="0"/>
              </a:defRPr>
            </a:lvl8pPr>
            <a:lvl9pPr marL="3886200" indent="-228600" defTabSz="936625" eaLnBrk="0" fontAlgn="base" hangingPunct="0">
              <a:spcBef>
                <a:spcPct val="0"/>
              </a:spcBef>
              <a:spcAft>
                <a:spcPct val="0"/>
              </a:spcAft>
              <a:defRPr sz="3200">
                <a:solidFill>
                  <a:schemeClr val="tx1"/>
                </a:solidFill>
                <a:latin typeface="Arial" panose="020B0604020202020204" pitchFamily="34" charset="0"/>
              </a:defRPr>
            </a:lvl9pPr>
          </a:lstStyle>
          <a:p>
            <a:fld id="{64BB3D14-4E57-4681-A224-8FA1CF584742}" type="slidenum">
              <a:rPr lang="en-US" altLang="en-US" sz="1200" smtClean="0">
                <a:latin typeface="Times" panose="02020603050405020304" pitchFamily="18" charset="0"/>
              </a:rPr>
              <a:pPr/>
              <a:t>13</a:t>
            </a:fld>
            <a:endParaRPr lang="en-US" altLang="en-US" sz="1200" smtClean="0">
              <a:latin typeface="Times" panose="02020603050405020304" pitchFamily="18" charset="0"/>
            </a:endParaRPr>
          </a:p>
        </p:txBody>
      </p:sp>
      <p:sp>
        <p:nvSpPr>
          <p:cNvPr id="68611" name="Rectangle 2"/>
          <p:cNvSpPr>
            <a:spLocks noGrp="1" noRot="1" noChangeAspect="1" noChangeArrowheads="1" noTextEdit="1"/>
          </p:cNvSpPr>
          <p:nvPr>
            <p:ph type="sldImg"/>
          </p:nvPr>
        </p:nvSpPr>
        <p:spPr>
          <a:xfrm>
            <a:off x="444500" y="696913"/>
            <a:ext cx="6197600" cy="3486150"/>
          </a:xfrm>
          <a:ln/>
        </p:spPr>
      </p:sp>
      <p:sp>
        <p:nvSpPr>
          <p:cNvPr id="68612"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lvl1pPr defTabSz="936625">
              <a:defRPr sz="3200">
                <a:solidFill>
                  <a:schemeClr val="tx1"/>
                </a:solidFill>
                <a:latin typeface="Arial" panose="020B0604020202020204" pitchFamily="34" charset="0"/>
              </a:defRPr>
            </a:lvl1pPr>
            <a:lvl2pPr marL="742950" indent="-285750" defTabSz="936625">
              <a:defRPr sz="3200">
                <a:solidFill>
                  <a:schemeClr val="tx1"/>
                </a:solidFill>
                <a:latin typeface="Arial" panose="020B0604020202020204" pitchFamily="34" charset="0"/>
              </a:defRPr>
            </a:lvl2pPr>
            <a:lvl3pPr marL="1143000" indent="-228600" defTabSz="936625">
              <a:defRPr sz="3200">
                <a:solidFill>
                  <a:schemeClr val="tx1"/>
                </a:solidFill>
                <a:latin typeface="Arial" panose="020B0604020202020204" pitchFamily="34" charset="0"/>
              </a:defRPr>
            </a:lvl3pPr>
            <a:lvl4pPr marL="1600200" indent="-228600" defTabSz="936625">
              <a:defRPr sz="3200">
                <a:solidFill>
                  <a:schemeClr val="tx1"/>
                </a:solidFill>
                <a:latin typeface="Arial" panose="020B0604020202020204" pitchFamily="34" charset="0"/>
              </a:defRPr>
            </a:lvl4pPr>
            <a:lvl5pPr marL="2057400" indent="-228600" defTabSz="936625">
              <a:defRPr sz="3200">
                <a:solidFill>
                  <a:schemeClr val="tx1"/>
                </a:solidFill>
                <a:latin typeface="Arial" panose="020B0604020202020204" pitchFamily="34" charset="0"/>
              </a:defRPr>
            </a:lvl5pPr>
            <a:lvl6pPr marL="2514600" indent="-228600" defTabSz="936625" eaLnBrk="0" fontAlgn="base" hangingPunct="0">
              <a:spcBef>
                <a:spcPct val="0"/>
              </a:spcBef>
              <a:spcAft>
                <a:spcPct val="0"/>
              </a:spcAft>
              <a:defRPr sz="3200">
                <a:solidFill>
                  <a:schemeClr val="tx1"/>
                </a:solidFill>
                <a:latin typeface="Arial" panose="020B0604020202020204" pitchFamily="34" charset="0"/>
              </a:defRPr>
            </a:lvl6pPr>
            <a:lvl7pPr marL="2971800" indent="-228600" defTabSz="936625" eaLnBrk="0" fontAlgn="base" hangingPunct="0">
              <a:spcBef>
                <a:spcPct val="0"/>
              </a:spcBef>
              <a:spcAft>
                <a:spcPct val="0"/>
              </a:spcAft>
              <a:defRPr sz="3200">
                <a:solidFill>
                  <a:schemeClr val="tx1"/>
                </a:solidFill>
                <a:latin typeface="Arial" panose="020B0604020202020204" pitchFamily="34" charset="0"/>
              </a:defRPr>
            </a:lvl7pPr>
            <a:lvl8pPr marL="3429000" indent="-228600" defTabSz="936625" eaLnBrk="0" fontAlgn="base" hangingPunct="0">
              <a:spcBef>
                <a:spcPct val="0"/>
              </a:spcBef>
              <a:spcAft>
                <a:spcPct val="0"/>
              </a:spcAft>
              <a:defRPr sz="3200">
                <a:solidFill>
                  <a:schemeClr val="tx1"/>
                </a:solidFill>
                <a:latin typeface="Arial" panose="020B0604020202020204" pitchFamily="34" charset="0"/>
              </a:defRPr>
            </a:lvl8pPr>
            <a:lvl9pPr marL="3886200" indent="-228600" defTabSz="936625" eaLnBrk="0" fontAlgn="base" hangingPunct="0">
              <a:spcBef>
                <a:spcPct val="0"/>
              </a:spcBef>
              <a:spcAft>
                <a:spcPct val="0"/>
              </a:spcAft>
              <a:defRPr sz="3200">
                <a:solidFill>
                  <a:schemeClr val="tx1"/>
                </a:solidFill>
                <a:latin typeface="Arial" panose="020B0604020202020204" pitchFamily="34" charset="0"/>
              </a:defRPr>
            </a:lvl9pPr>
          </a:lstStyle>
          <a:p>
            <a:fld id="{D7622C68-32B9-4DE5-9FE7-4F075F690146}" type="slidenum">
              <a:rPr lang="en-US" altLang="en-US" sz="1200" smtClean="0">
                <a:latin typeface="Times" panose="02020603050405020304" pitchFamily="18" charset="0"/>
              </a:rPr>
              <a:pPr/>
              <a:t>15</a:t>
            </a:fld>
            <a:endParaRPr lang="en-US" altLang="en-US" sz="1200" smtClean="0">
              <a:latin typeface="Times" panose="02020603050405020304" pitchFamily="18" charset="0"/>
            </a:endParaRPr>
          </a:p>
        </p:txBody>
      </p:sp>
      <p:sp>
        <p:nvSpPr>
          <p:cNvPr id="72707" name="Rectangle 2"/>
          <p:cNvSpPr>
            <a:spLocks noGrp="1" noRot="1" noChangeAspect="1" noChangeArrowheads="1" noTextEdit="1"/>
          </p:cNvSpPr>
          <p:nvPr>
            <p:ph type="sldImg"/>
          </p:nvPr>
        </p:nvSpPr>
        <p:spPr>
          <a:xfrm>
            <a:off x="444500" y="696913"/>
            <a:ext cx="6197600" cy="3486150"/>
          </a:xfrm>
          <a:ln/>
        </p:spPr>
      </p:sp>
      <p:sp>
        <p:nvSpPr>
          <p:cNvPr id="72708" name="Rectangle 3"/>
          <p:cNvSpPr>
            <a:spLocks noGrp="1" noChangeArrowheads="1"/>
          </p:cNvSpPr>
          <p:nvPr>
            <p:ph type="body" idx="1"/>
          </p:nvPr>
        </p:nvSpPr>
        <p:spPr>
          <a:noFill/>
        </p:spPr>
        <p:txBody>
          <a:bodyPr/>
          <a:lstStyle/>
          <a:p>
            <a:pPr eaLnBrk="1" hangingPunct="1"/>
            <a:r>
              <a:rPr lang="en-US" altLang="en-US" smtClean="0"/>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lvl1pPr defTabSz="936625">
              <a:defRPr sz="3200">
                <a:solidFill>
                  <a:schemeClr val="tx1"/>
                </a:solidFill>
                <a:latin typeface="Arial" panose="020B0604020202020204" pitchFamily="34" charset="0"/>
              </a:defRPr>
            </a:lvl1pPr>
            <a:lvl2pPr marL="742950" indent="-285750" defTabSz="936625">
              <a:defRPr sz="3200">
                <a:solidFill>
                  <a:schemeClr val="tx1"/>
                </a:solidFill>
                <a:latin typeface="Arial" panose="020B0604020202020204" pitchFamily="34" charset="0"/>
              </a:defRPr>
            </a:lvl2pPr>
            <a:lvl3pPr marL="1143000" indent="-228600" defTabSz="936625">
              <a:defRPr sz="3200">
                <a:solidFill>
                  <a:schemeClr val="tx1"/>
                </a:solidFill>
                <a:latin typeface="Arial" panose="020B0604020202020204" pitchFamily="34" charset="0"/>
              </a:defRPr>
            </a:lvl3pPr>
            <a:lvl4pPr marL="1600200" indent="-228600" defTabSz="936625">
              <a:defRPr sz="3200">
                <a:solidFill>
                  <a:schemeClr val="tx1"/>
                </a:solidFill>
                <a:latin typeface="Arial" panose="020B0604020202020204" pitchFamily="34" charset="0"/>
              </a:defRPr>
            </a:lvl4pPr>
            <a:lvl5pPr marL="2057400" indent="-228600" defTabSz="936625">
              <a:defRPr sz="3200">
                <a:solidFill>
                  <a:schemeClr val="tx1"/>
                </a:solidFill>
                <a:latin typeface="Arial" panose="020B0604020202020204" pitchFamily="34" charset="0"/>
              </a:defRPr>
            </a:lvl5pPr>
            <a:lvl6pPr marL="2514600" indent="-228600" defTabSz="936625" eaLnBrk="0" fontAlgn="base" hangingPunct="0">
              <a:spcBef>
                <a:spcPct val="0"/>
              </a:spcBef>
              <a:spcAft>
                <a:spcPct val="0"/>
              </a:spcAft>
              <a:defRPr sz="3200">
                <a:solidFill>
                  <a:schemeClr val="tx1"/>
                </a:solidFill>
                <a:latin typeface="Arial" panose="020B0604020202020204" pitchFamily="34" charset="0"/>
              </a:defRPr>
            </a:lvl6pPr>
            <a:lvl7pPr marL="2971800" indent="-228600" defTabSz="936625" eaLnBrk="0" fontAlgn="base" hangingPunct="0">
              <a:spcBef>
                <a:spcPct val="0"/>
              </a:spcBef>
              <a:spcAft>
                <a:spcPct val="0"/>
              </a:spcAft>
              <a:defRPr sz="3200">
                <a:solidFill>
                  <a:schemeClr val="tx1"/>
                </a:solidFill>
                <a:latin typeface="Arial" panose="020B0604020202020204" pitchFamily="34" charset="0"/>
              </a:defRPr>
            </a:lvl7pPr>
            <a:lvl8pPr marL="3429000" indent="-228600" defTabSz="936625" eaLnBrk="0" fontAlgn="base" hangingPunct="0">
              <a:spcBef>
                <a:spcPct val="0"/>
              </a:spcBef>
              <a:spcAft>
                <a:spcPct val="0"/>
              </a:spcAft>
              <a:defRPr sz="3200">
                <a:solidFill>
                  <a:schemeClr val="tx1"/>
                </a:solidFill>
                <a:latin typeface="Arial" panose="020B0604020202020204" pitchFamily="34" charset="0"/>
              </a:defRPr>
            </a:lvl8pPr>
            <a:lvl9pPr marL="3886200" indent="-228600" defTabSz="936625" eaLnBrk="0" fontAlgn="base" hangingPunct="0">
              <a:spcBef>
                <a:spcPct val="0"/>
              </a:spcBef>
              <a:spcAft>
                <a:spcPct val="0"/>
              </a:spcAft>
              <a:defRPr sz="3200">
                <a:solidFill>
                  <a:schemeClr val="tx1"/>
                </a:solidFill>
                <a:latin typeface="Arial" panose="020B0604020202020204" pitchFamily="34" charset="0"/>
              </a:defRPr>
            </a:lvl9pPr>
          </a:lstStyle>
          <a:p>
            <a:fld id="{22A58F14-52A0-45F8-A74F-28E09ECD8C41}" type="slidenum">
              <a:rPr lang="en-US" altLang="en-US" sz="1200" smtClean="0">
                <a:latin typeface="Times" panose="02020603050405020304" pitchFamily="18" charset="0"/>
              </a:rPr>
              <a:pPr/>
              <a:t>16</a:t>
            </a:fld>
            <a:endParaRPr lang="en-US" altLang="en-US" sz="1200" smtClean="0">
              <a:latin typeface="Times" panose="02020603050405020304" pitchFamily="18" charset="0"/>
            </a:endParaRPr>
          </a:p>
        </p:txBody>
      </p:sp>
      <p:sp>
        <p:nvSpPr>
          <p:cNvPr id="74755" name="Rectangle 2"/>
          <p:cNvSpPr>
            <a:spLocks noGrp="1" noRot="1" noChangeAspect="1" noChangeArrowheads="1" noTextEdit="1"/>
          </p:cNvSpPr>
          <p:nvPr>
            <p:ph type="sldImg"/>
          </p:nvPr>
        </p:nvSpPr>
        <p:spPr>
          <a:xfrm>
            <a:off x="444500" y="696913"/>
            <a:ext cx="6197600" cy="3486150"/>
          </a:xfrm>
          <a:ln/>
        </p:spPr>
      </p:sp>
      <p:sp>
        <p:nvSpPr>
          <p:cNvPr id="74756"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lvl1pPr defTabSz="936625">
              <a:defRPr sz="3200">
                <a:solidFill>
                  <a:schemeClr val="tx1"/>
                </a:solidFill>
                <a:latin typeface="Arial" panose="020B0604020202020204" pitchFamily="34" charset="0"/>
              </a:defRPr>
            </a:lvl1pPr>
            <a:lvl2pPr marL="742950" indent="-285750" defTabSz="936625">
              <a:defRPr sz="3200">
                <a:solidFill>
                  <a:schemeClr val="tx1"/>
                </a:solidFill>
                <a:latin typeface="Arial" panose="020B0604020202020204" pitchFamily="34" charset="0"/>
              </a:defRPr>
            </a:lvl2pPr>
            <a:lvl3pPr marL="1143000" indent="-228600" defTabSz="936625">
              <a:defRPr sz="3200">
                <a:solidFill>
                  <a:schemeClr val="tx1"/>
                </a:solidFill>
                <a:latin typeface="Arial" panose="020B0604020202020204" pitchFamily="34" charset="0"/>
              </a:defRPr>
            </a:lvl3pPr>
            <a:lvl4pPr marL="1600200" indent="-228600" defTabSz="936625">
              <a:defRPr sz="3200">
                <a:solidFill>
                  <a:schemeClr val="tx1"/>
                </a:solidFill>
                <a:latin typeface="Arial" panose="020B0604020202020204" pitchFamily="34" charset="0"/>
              </a:defRPr>
            </a:lvl4pPr>
            <a:lvl5pPr marL="2057400" indent="-228600" defTabSz="936625">
              <a:defRPr sz="3200">
                <a:solidFill>
                  <a:schemeClr val="tx1"/>
                </a:solidFill>
                <a:latin typeface="Arial" panose="020B0604020202020204" pitchFamily="34" charset="0"/>
              </a:defRPr>
            </a:lvl5pPr>
            <a:lvl6pPr marL="2514600" indent="-228600" defTabSz="936625" eaLnBrk="0" fontAlgn="base" hangingPunct="0">
              <a:spcBef>
                <a:spcPct val="0"/>
              </a:spcBef>
              <a:spcAft>
                <a:spcPct val="0"/>
              </a:spcAft>
              <a:defRPr sz="3200">
                <a:solidFill>
                  <a:schemeClr val="tx1"/>
                </a:solidFill>
                <a:latin typeface="Arial" panose="020B0604020202020204" pitchFamily="34" charset="0"/>
              </a:defRPr>
            </a:lvl6pPr>
            <a:lvl7pPr marL="2971800" indent="-228600" defTabSz="936625" eaLnBrk="0" fontAlgn="base" hangingPunct="0">
              <a:spcBef>
                <a:spcPct val="0"/>
              </a:spcBef>
              <a:spcAft>
                <a:spcPct val="0"/>
              </a:spcAft>
              <a:defRPr sz="3200">
                <a:solidFill>
                  <a:schemeClr val="tx1"/>
                </a:solidFill>
                <a:latin typeface="Arial" panose="020B0604020202020204" pitchFamily="34" charset="0"/>
              </a:defRPr>
            </a:lvl7pPr>
            <a:lvl8pPr marL="3429000" indent="-228600" defTabSz="936625" eaLnBrk="0" fontAlgn="base" hangingPunct="0">
              <a:spcBef>
                <a:spcPct val="0"/>
              </a:spcBef>
              <a:spcAft>
                <a:spcPct val="0"/>
              </a:spcAft>
              <a:defRPr sz="3200">
                <a:solidFill>
                  <a:schemeClr val="tx1"/>
                </a:solidFill>
                <a:latin typeface="Arial" panose="020B0604020202020204" pitchFamily="34" charset="0"/>
              </a:defRPr>
            </a:lvl8pPr>
            <a:lvl9pPr marL="3886200" indent="-228600" defTabSz="936625" eaLnBrk="0" fontAlgn="base" hangingPunct="0">
              <a:spcBef>
                <a:spcPct val="0"/>
              </a:spcBef>
              <a:spcAft>
                <a:spcPct val="0"/>
              </a:spcAft>
              <a:defRPr sz="3200">
                <a:solidFill>
                  <a:schemeClr val="tx1"/>
                </a:solidFill>
                <a:latin typeface="Arial" panose="020B0604020202020204" pitchFamily="34" charset="0"/>
              </a:defRPr>
            </a:lvl9pPr>
          </a:lstStyle>
          <a:p>
            <a:fld id="{27935633-F005-4F4F-BC33-6D74C152961E}" type="slidenum">
              <a:rPr lang="en-US" altLang="en-US" sz="1200" smtClean="0">
                <a:latin typeface="Times" panose="02020603050405020304" pitchFamily="18" charset="0"/>
              </a:rPr>
              <a:pPr/>
              <a:t>17</a:t>
            </a:fld>
            <a:endParaRPr lang="en-US" altLang="en-US" sz="1200" smtClean="0">
              <a:latin typeface="Times" panose="02020603050405020304" pitchFamily="18" charset="0"/>
            </a:endParaRPr>
          </a:p>
        </p:txBody>
      </p:sp>
      <p:sp>
        <p:nvSpPr>
          <p:cNvPr id="76803" name="Rectangle 2"/>
          <p:cNvSpPr>
            <a:spLocks noGrp="1" noRot="1" noChangeAspect="1" noChangeArrowheads="1" noTextEdit="1"/>
          </p:cNvSpPr>
          <p:nvPr>
            <p:ph type="sldImg"/>
          </p:nvPr>
        </p:nvSpPr>
        <p:spPr>
          <a:xfrm>
            <a:off x="444500" y="696913"/>
            <a:ext cx="6197600" cy="3486150"/>
          </a:xfrm>
          <a:ln/>
        </p:spPr>
      </p:sp>
      <p:sp>
        <p:nvSpPr>
          <p:cNvPr id="76804"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1718084459"/>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3"/>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28668545"/>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1" y="365125"/>
            <a:ext cx="7683500" cy="5811838"/>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31340758"/>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376767" y="228601"/>
            <a:ext cx="5647267"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10000"/>
              </a:lnSpc>
              <a:spcBef>
                <a:spcPct val="20000"/>
              </a:spcBef>
              <a:defRPr/>
            </a:pPr>
            <a:endParaRPr sz="3200"/>
          </a:p>
        </p:txBody>
      </p:sp>
      <p:sp>
        <p:nvSpPr>
          <p:cNvPr id="5" name="Rectangle 4"/>
          <p:cNvSpPr/>
          <p:nvPr/>
        </p:nvSpPr>
        <p:spPr>
          <a:xfrm>
            <a:off x="9069917" y="228600"/>
            <a:ext cx="27432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10000"/>
              </a:lnSpc>
              <a:spcBef>
                <a:spcPct val="20000"/>
              </a:spcBef>
              <a:defRPr/>
            </a:pPr>
            <a:endParaRPr sz="3200"/>
          </a:p>
        </p:txBody>
      </p:sp>
      <p:sp>
        <p:nvSpPr>
          <p:cNvPr id="6" name="Rectangle 5"/>
          <p:cNvSpPr/>
          <p:nvPr/>
        </p:nvSpPr>
        <p:spPr>
          <a:xfrm>
            <a:off x="6165851" y="2378075"/>
            <a:ext cx="27432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10000"/>
              </a:lnSpc>
              <a:spcBef>
                <a:spcPct val="20000"/>
              </a:spcBef>
              <a:defRPr/>
            </a:pPr>
            <a:endParaRPr sz="1800"/>
          </a:p>
        </p:txBody>
      </p:sp>
      <p:sp>
        <p:nvSpPr>
          <p:cNvPr id="7" name="TextBox 6"/>
          <p:cNvSpPr txBox="1">
            <a:spLocks noChangeArrowheads="1"/>
          </p:cNvSpPr>
          <p:nvPr/>
        </p:nvSpPr>
        <p:spPr bwMode="auto">
          <a:xfrm>
            <a:off x="567267" y="174625"/>
            <a:ext cx="550333" cy="91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110000"/>
              </a:lnSpc>
              <a:spcBef>
                <a:spcPct val="20000"/>
              </a:spcBef>
              <a:defRPr sz="3200">
                <a:solidFill>
                  <a:schemeClr val="tx1"/>
                </a:solidFill>
                <a:latin typeface="Arial" panose="020B0604020202020204" pitchFamily="34" charset="0"/>
              </a:defRPr>
            </a:lvl1pPr>
            <a:lvl2pPr marL="742950" indent="-285750">
              <a:lnSpc>
                <a:spcPct val="110000"/>
              </a:lnSpc>
              <a:spcBef>
                <a:spcPct val="20000"/>
              </a:spcBef>
              <a:defRPr sz="3200">
                <a:solidFill>
                  <a:schemeClr val="tx1"/>
                </a:solidFill>
                <a:latin typeface="Arial" panose="020B0604020202020204" pitchFamily="34" charset="0"/>
              </a:defRPr>
            </a:lvl2pPr>
            <a:lvl3pPr marL="1143000" indent="-228600">
              <a:lnSpc>
                <a:spcPct val="110000"/>
              </a:lnSpc>
              <a:spcBef>
                <a:spcPct val="20000"/>
              </a:spcBef>
              <a:defRPr sz="3200">
                <a:solidFill>
                  <a:schemeClr val="tx1"/>
                </a:solidFill>
                <a:latin typeface="Arial" panose="020B0604020202020204" pitchFamily="34" charset="0"/>
              </a:defRPr>
            </a:lvl3pPr>
            <a:lvl4pPr marL="1600200" indent="-228600">
              <a:lnSpc>
                <a:spcPct val="110000"/>
              </a:lnSpc>
              <a:spcBef>
                <a:spcPct val="20000"/>
              </a:spcBef>
              <a:defRPr sz="3200">
                <a:solidFill>
                  <a:schemeClr val="tx1"/>
                </a:solidFill>
                <a:latin typeface="Arial" panose="020B0604020202020204" pitchFamily="34" charset="0"/>
              </a:defRPr>
            </a:lvl4pPr>
            <a:lvl5pPr marL="2057400" indent="-228600">
              <a:lnSpc>
                <a:spcPct val="110000"/>
              </a:lnSpc>
              <a:spcBef>
                <a:spcPct val="20000"/>
              </a:spcBef>
              <a:defRPr sz="3200">
                <a:solidFill>
                  <a:schemeClr val="tx1"/>
                </a:solidFill>
                <a:latin typeface="Arial" panose="020B0604020202020204" pitchFamily="34" charset="0"/>
              </a:defRPr>
            </a:lvl5pPr>
            <a:lvl6pPr marL="2514600" indent="-228600" eaLnBrk="0" fontAlgn="base" hangingPunct="0">
              <a:lnSpc>
                <a:spcPct val="110000"/>
              </a:lnSpc>
              <a:spcBef>
                <a:spcPct val="20000"/>
              </a:spcBef>
              <a:spcAft>
                <a:spcPct val="0"/>
              </a:spcAft>
              <a:defRPr sz="3200">
                <a:solidFill>
                  <a:schemeClr val="tx1"/>
                </a:solidFill>
                <a:latin typeface="Arial" panose="020B0604020202020204" pitchFamily="34" charset="0"/>
              </a:defRPr>
            </a:lvl6pPr>
            <a:lvl7pPr marL="2971800" indent="-228600" eaLnBrk="0" fontAlgn="base" hangingPunct="0">
              <a:lnSpc>
                <a:spcPct val="110000"/>
              </a:lnSpc>
              <a:spcBef>
                <a:spcPct val="20000"/>
              </a:spcBef>
              <a:spcAft>
                <a:spcPct val="0"/>
              </a:spcAft>
              <a:defRPr sz="3200">
                <a:solidFill>
                  <a:schemeClr val="tx1"/>
                </a:solidFill>
                <a:latin typeface="Arial" panose="020B0604020202020204" pitchFamily="34" charset="0"/>
              </a:defRPr>
            </a:lvl7pPr>
            <a:lvl8pPr marL="3429000" indent="-228600" eaLnBrk="0" fontAlgn="base" hangingPunct="0">
              <a:lnSpc>
                <a:spcPct val="110000"/>
              </a:lnSpc>
              <a:spcBef>
                <a:spcPct val="20000"/>
              </a:spcBef>
              <a:spcAft>
                <a:spcPct val="0"/>
              </a:spcAft>
              <a:defRPr sz="3200">
                <a:solidFill>
                  <a:schemeClr val="tx1"/>
                </a:solidFill>
                <a:latin typeface="Arial" panose="020B0604020202020204" pitchFamily="34" charset="0"/>
              </a:defRPr>
            </a:lvl8pPr>
            <a:lvl9pPr marL="3886200" indent="-228600" eaLnBrk="0" fontAlgn="base" hangingPunct="0">
              <a:lnSpc>
                <a:spcPct val="110000"/>
              </a:lnSpc>
              <a:spcBef>
                <a:spcPct val="20000"/>
              </a:spcBef>
              <a:spcAft>
                <a:spcPct val="0"/>
              </a:spcAft>
              <a:defRPr sz="3200">
                <a:solidFill>
                  <a:schemeClr val="tx1"/>
                </a:solidFill>
                <a:latin typeface="Arial" panose="020B0604020202020204" pitchFamily="34" charset="0"/>
              </a:defRPr>
            </a:lvl9pPr>
          </a:lstStyle>
          <a:p>
            <a:pPr eaLnBrk="1" hangingPunct="1">
              <a:defRPr/>
            </a:pPr>
            <a:r>
              <a:rPr lang="en-US" altLang="en-US" sz="5400" b="1" smtClean="0">
                <a:solidFill>
                  <a:srgbClr val="EF8C6A"/>
                </a:solidFill>
              </a:rPr>
              <a:t>+</a:t>
            </a:r>
          </a:p>
        </p:txBody>
      </p:sp>
      <p:sp>
        <p:nvSpPr>
          <p:cNvPr id="8" name="Rectangle 7"/>
          <p:cNvSpPr/>
          <p:nvPr/>
        </p:nvSpPr>
        <p:spPr>
          <a:xfrm>
            <a:off x="6165851" y="228600"/>
            <a:ext cx="2743200" cy="20383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10000"/>
              </a:lnSpc>
              <a:spcBef>
                <a:spcPct val="20000"/>
              </a:spcBef>
              <a:defRPr/>
            </a:pPr>
            <a:endParaRPr sz="3200"/>
          </a:p>
        </p:txBody>
      </p:sp>
      <p:sp>
        <p:nvSpPr>
          <p:cNvPr id="9" name="Rectangle 8"/>
          <p:cNvSpPr/>
          <p:nvPr/>
        </p:nvSpPr>
        <p:spPr>
          <a:xfrm>
            <a:off x="9069917" y="2378075"/>
            <a:ext cx="2743200" cy="20383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10000"/>
              </a:lnSpc>
              <a:spcBef>
                <a:spcPct val="20000"/>
              </a:spcBef>
              <a:defRPr/>
            </a:pPr>
            <a:endParaRPr sz="3200"/>
          </a:p>
        </p:txBody>
      </p:sp>
      <p:sp>
        <p:nvSpPr>
          <p:cNvPr id="2" name="Title 1"/>
          <p:cNvSpPr>
            <a:spLocks noGrp="1"/>
          </p:cNvSpPr>
          <p:nvPr>
            <p:ph type="ctrTitle"/>
          </p:nvPr>
        </p:nvSpPr>
        <p:spPr>
          <a:xfrm>
            <a:off x="6400800" y="4624668"/>
            <a:ext cx="53848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6400800" y="5562600"/>
            <a:ext cx="53848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10" name="Date Placeholder 3"/>
          <p:cNvSpPr>
            <a:spLocks noGrp="1"/>
          </p:cNvSpPr>
          <p:nvPr>
            <p:ph type="dt" sz="half" idx="10"/>
          </p:nvPr>
        </p:nvSpPr>
        <p:spPr>
          <a:xfrm>
            <a:off x="6400800" y="6426201"/>
            <a:ext cx="1642533" cy="365125"/>
          </a:xfrm>
        </p:spPr>
        <p:txBody>
          <a:bodyPr/>
          <a:lstStyle>
            <a:lvl1pPr algn="l">
              <a:defRPr/>
            </a:lvl1pPr>
          </a:lstStyle>
          <a:p>
            <a:pPr>
              <a:defRPr/>
            </a:pPr>
            <a:fld id="{4AE6EED2-8182-460E-AF74-E33F2C3C7A55}" type="datetimeFigureOut">
              <a:rPr lang="en-US"/>
              <a:pPr>
                <a:defRPr/>
              </a:pPr>
              <a:t>2/25/2021</a:t>
            </a:fld>
            <a:endParaRPr lang="en-US"/>
          </a:p>
        </p:txBody>
      </p:sp>
      <p:sp>
        <p:nvSpPr>
          <p:cNvPr id="11" name="Footer Placeholder 4"/>
          <p:cNvSpPr>
            <a:spLocks noGrp="1"/>
          </p:cNvSpPr>
          <p:nvPr>
            <p:ph type="ftr" sz="quarter" idx="11"/>
          </p:nvPr>
        </p:nvSpPr>
        <p:spPr>
          <a:xfrm>
            <a:off x="8415867" y="6426201"/>
            <a:ext cx="3488267" cy="365125"/>
          </a:xfrm>
        </p:spPr>
        <p:txBody>
          <a:bodyPr/>
          <a:lstStyle>
            <a:lvl1pPr algn="r">
              <a:defRPr/>
            </a:lvl1pPr>
          </a:lstStyle>
          <a:p>
            <a:pPr>
              <a:defRPr/>
            </a:pPr>
            <a:endParaRPr lang="en-US"/>
          </a:p>
        </p:txBody>
      </p:sp>
    </p:spTree>
    <p:extLst>
      <p:ext uri="{BB962C8B-B14F-4D97-AF65-F5344CB8AC3E}">
        <p14:creationId xmlns:p14="http://schemas.microsoft.com/office/powerpoint/2010/main" val="656218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Rectangle 3"/>
          <p:cNvSpPr/>
          <p:nvPr/>
        </p:nvSpPr>
        <p:spPr>
          <a:xfrm>
            <a:off x="10947400" y="282575"/>
            <a:ext cx="855133"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10000"/>
              </a:lnSpc>
              <a:spcBef>
                <a:spcPct val="20000"/>
              </a:spcBef>
              <a:defRPr/>
            </a:pPr>
            <a:endParaRPr sz="3200"/>
          </a:p>
        </p:txBody>
      </p:sp>
      <p:sp>
        <p:nvSpPr>
          <p:cNvPr id="5" name="TextBox 4"/>
          <p:cNvSpPr txBox="1">
            <a:spLocks noChangeArrowheads="1"/>
          </p:cNvSpPr>
          <p:nvPr/>
        </p:nvSpPr>
        <p:spPr bwMode="auto">
          <a:xfrm>
            <a:off x="298451" y="228600"/>
            <a:ext cx="347133"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110000"/>
              </a:lnSpc>
              <a:spcBef>
                <a:spcPct val="20000"/>
              </a:spcBef>
              <a:defRPr sz="3200">
                <a:solidFill>
                  <a:schemeClr val="tx1"/>
                </a:solidFill>
                <a:latin typeface="Arial" panose="020B0604020202020204" pitchFamily="34" charset="0"/>
              </a:defRPr>
            </a:lvl1pPr>
            <a:lvl2pPr marL="742950" indent="-285750">
              <a:lnSpc>
                <a:spcPct val="110000"/>
              </a:lnSpc>
              <a:spcBef>
                <a:spcPct val="20000"/>
              </a:spcBef>
              <a:defRPr sz="3200">
                <a:solidFill>
                  <a:schemeClr val="tx1"/>
                </a:solidFill>
                <a:latin typeface="Arial" panose="020B0604020202020204" pitchFamily="34" charset="0"/>
              </a:defRPr>
            </a:lvl2pPr>
            <a:lvl3pPr marL="1143000" indent="-228600">
              <a:lnSpc>
                <a:spcPct val="110000"/>
              </a:lnSpc>
              <a:spcBef>
                <a:spcPct val="20000"/>
              </a:spcBef>
              <a:defRPr sz="3200">
                <a:solidFill>
                  <a:schemeClr val="tx1"/>
                </a:solidFill>
                <a:latin typeface="Arial" panose="020B0604020202020204" pitchFamily="34" charset="0"/>
              </a:defRPr>
            </a:lvl3pPr>
            <a:lvl4pPr marL="1600200" indent="-228600">
              <a:lnSpc>
                <a:spcPct val="110000"/>
              </a:lnSpc>
              <a:spcBef>
                <a:spcPct val="20000"/>
              </a:spcBef>
              <a:defRPr sz="3200">
                <a:solidFill>
                  <a:schemeClr val="tx1"/>
                </a:solidFill>
                <a:latin typeface="Arial" panose="020B0604020202020204" pitchFamily="34" charset="0"/>
              </a:defRPr>
            </a:lvl4pPr>
            <a:lvl5pPr marL="2057400" indent="-228600">
              <a:lnSpc>
                <a:spcPct val="110000"/>
              </a:lnSpc>
              <a:spcBef>
                <a:spcPct val="20000"/>
              </a:spcBef>
              <a:defRPr sz="3200">
                <a:solidFill>
                  <a:schemeClr val="tx1"/>
                </a:solidFill>
                <a:latin typeface="Arial" panose="020B0604020202020204" pitchFamily="34" charset="0"/>
              </a:defRPr>
            </a:lvl5pPr>
            <a:lvl6pPr marL="2514600" indent="-228600" eaLnBrk="0" fontAlgn="base" hangingPunct="0">
              <a:lnSpc>
                <a:spcPct val="110000"/>
              </a:lnSpc>
              <a:spcBef>
                <a:spcPct val="20000"/>
              </a:spcBef>
              <a:spcAft>
                <a:spcPct val="0"/>
              </a:spcAft>
              <a:defRPr sz="3200">
                <a:solidFill>
                  <a:schemeClr val="tx1"/>
                </a:solidFill>
                <a:latin typeface="Arial" panose="020B0604020202020204" pitchFamily="34" charset="0"/>
              </a:defRPr>
            </a:lvl6pPr>
            <a:lvl7pPr marL="2971800" indent="-228600" eaLnBrk="0" fontAlgn="base" hangingPunct="0">
              <a:lnSpc>
                <a:spcPct val="110000"/>
              </a:lnSpc>
              <a:spcBef>
                <a:spcPct val="20000"/>
              </a:spcBef>
              <a:spcAft>
                <a:spcPct val="0"/>
              </a:spcAft>
              <a:defRPr sz="3200">
                <a:solidFill>
                  <a:schemeClr val="tx1"/>
                </a:solidFill>
                <a:latin typeface="Arial" panose="020B0604020202020204" pitchFamily="34" charset="0"/>
              </a:defRPr>
            </a:lvl7pPr>
            <a:lvl8pPr marL="3429000" indent="-228600" eaLnBrk="0" fontAlgn="base" hangingPunct="0">
              <a:lnSpc>
                <a:spcPct val="110000"/>
              </a:lnSpc>
              <a:spcBef>
                <a:spcPct val="20000"/>
              </a:spcBef>
              <a:spcAft>
                <a:spcPct val="0"/>
              </a:spcAft>
              <a:defRPr sz="3200">
                <a:solidFill>
                  <a:schemeClr val="tx1"/>
                </a:solidFill>
                <a:latin typeface="Arial" panose="020B0604020202020204" pitchFamily="34" charset="0"/>
              </a:defRPr>
            </a:lvl8pPr>
            <a:lvl9pPr marL="3886200" indent="-228600" eaLnBrk="0" fontAlgn="base" hangingPunct="0">
              <a:lnSpc>
                <a:spcPct val="110000"/>
              </a:lnSpc>
              <a:spcBef>
                <a:spcPct val="20000"/>
              </a:spcBef>
              <a:spcAft>
                <a:spcPct val="0"/>
              </a:spcAft>
              <a:defRPr sz="3200">
                <a:solidFill>
                  <a:schemeClr val="tx1"/>
                </a:solidFill>
                <a:latin typeface="Arial" panose="020B0604020202020204" pitchFamily="34" charset="0"/>
              </a:defRPr>
            </a:lvl9pPr>
          </a:lstStyle>
          <a:p>
            <a:pPr eaLnBrk="1" hangingPunct="1">
              <a:defRPr/>
            </a:pPr>
            <a:r>
              <a:rPr lang="en-US" altLang="en-US" sz="3600" b="1" smtClean="0">
                <a:solidFill>
                  <a:srgbClr val="EF8C6A"/>
                </a:solidFill>
              </a:rPr>
              <a:t>+</a:t>
            </a:r>
          </a:p>
        </p:txBody>
      </p:sp>
      <p:sp>
        <p:nvSpPr>
          <p:cNvPr id="6" name="Rectangle 5"/>
          <p:cNvSpPr/>
          <p:nvPr/>
        </p:nvSpPr>
        <p:spPr>
          <a:xfrm>
            <a:off x="10756901" y="282575"/>
            <a:ext cx="122767"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10000"/>
              </a:lnSpc>
              <a:spcBef>
                <a:spcPct val="20000"/>
              </a:spcBef>
              <a:defRPr/>
            </a:pPr>
            <a:endParaRPr sz="3200"/>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3"/>
          <p:cNvSpPr>
            <a:spLocks noGrp="1"/>
          </p:cNvSpPr>
          <p:nvPr>
            <p:ph type="dt" sz="half" idx="10"/>
          </p:nvPr>
        </p:nvSpPr>
        <p:spPr/>
        <p:txBody>
          <a:bodyPr/>
          <a:lstStyle>
            <a:lvl1pPr>
              <a:defRPr/>
            </a:lvl1pPr>
          </a:lstStyle>
          <a:p>
            <a:pPr>
              <a:defRPr/>
            </a:pPr>
            <a:fld id="{A98E7475-21AC-4162-BA4F-90215472489A}" type="datetimeFigureOut">
              <a:rPr lang="en-US"/>
              <a:pPr>
                <a:defRPr/>
              </a:pPr>
              <a:t>2/25/2021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24E2FC1-E9FC-4E29-A032-FAB4EAF89029}" type="slidenum">
              <a:rPr lang="en-US"/>
              <a:pPr>
                <a:defRPr/>
              </a:pPr>
              <a:t>‹#›</a:t>
            </a:fld>
            <a:endParaRPr lang="en-US"/>
          </a:p>
        </p:txBody>
      </p:sp>
    </p:spTree>
    <p:extLst>
      <p:ext uri="{BB962C8B-B14F-4D97-AF65-F5344CB8AC3E}">
        <p14:creationId xmlns:p14="http://schemas.microsoft.com/office/powerpoint/2010/main" val="9712309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5" name="Rectangle 4"/>
          <p:cNvSpPr/>
          <p:nvPr/>
        </p:nvSpPr>
        <p:spPr>
          <a:xfrm>
            <a:off x="10888133" y="282575"/>
            <a:ext cx="9144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10000"/>
              </a:lnSpc>
              <a:spcBef>
                <a:spcPct val="20000"/>
              </a:spcBef>
              <a:defRPr/>
            </a:pPr>
            <a:endParaRPr sz="3200"/>
          </a:p>
        </p:txBody>
      </p:sp>
      <p:sp>
        <p:nvSpPr>
          <p:cNvPr id="6" name="TextBox 5"/>
          <p:cNvSpPr txBox="1">
            <a:spLocks noChangeArrowheads="1"/>
          </p:cNvSpPr>
          <p:nvPr/>
        </p:nvSpPr>
        <p:spPr bwMode="auto">
          <a:xfrm>
            <a:off x="298451" y="228600"/>
            <a:ext cx="347133"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110000"/>
              </a:lnSpc>
              <a:spcBef>
                <a:spcPct val="20000"/>
              </a:spcBef>
              <a:defRPr sz="3200">
                <a:solidFill>
                  <a:schemeClr val="tx1"/>
                </a:solidFill>
                <a:latin typeface="Arial" panose="020B0604020202020204" pitchFamily="34" charset="0"/>
              </a:defRPr>
            </a:lvl1pPr>
            <a:lvl2pPr marL="742950" indent="-285750">
              <a:lnSpc>
                <a:spcPct val="110000"/>
              </a:lnSpc>
              <a:spcBef>
                <a:spcPct val="20000"/>
              </a:spcBef>
              <a:defRPr sz="3200">
                <a:solidFill>
                  <a:schemeClr val="tx1"/>
                </a:solidFill>
                <a:latin typeface="Arial" panose="020B0604020202020204" pitchFamily="34" charset="0"/>
              </a:defRPr>
            </a:lvl2pPr>
            <a:lvl3pPr marL="1143000" indent="-228600">
              <a:lnSpc>
                <a:spcPct val="110000"/>
              </a:lnSpc>
              <a:spcBef>
                <a:spcPct val="20000"/>
              </a:spcBef>
              <a:defRPr sz="3200">
                <a:solidFill>
                  <a:schemeClr val="tx1"/>
                </a:solidFill>
                <a:latin typeface="Arial" panose="020B0604020202020204" pitchFamily="34" charset="0"/>
              </a:defRPr>
            </a:lvl3pPr>
            <a:lvl4pPr marL="1600200" indent="-228600">
              <a:lnSpc>
                <a:spcPct val="110000"/>
              </a:lnSpc>
              <a:spcBef>
                <a:spcPct val="20000"/>
              </a:spcBef>
              <a:defRPr sz="3200">
                <a:solidFill>
                  <a:schemeClr val="tx1"/>
                </a:solidFill>
                <a:latin typeface="Arial" panose="020B0604020202020204" pitchFamily="34" charset="0"/>
              </a:defRPr>
            </a:lvl4pPr>
            <a:lvl5pPr marL="2057400" indent="-228600">
              <a:lnSpc>
                <a:spcPct val="110000"/>
              </a:lnSpc>
              <a:spcBef>
                <a:spcPct val="20000"/>
              </a:spcBef>
              <a:defRPr sz="3200">
                <a:solidFill>
                  <a:schemeClr val="tx1"/>
                </a:solidFill>
                <a:latin typeface="Arial" panose="020B0604020202020204" pitchFamily="34" charset="0"/>
              </a:defRPr>
            </a:lvl5pPr>
            <a:lvl6pPr marL="2514600" indent="-228600" eaLnBrk="0" fontAlgn="base" hangingPunct="0">
              <a:lnSpc>
                <a:spcPct val="110000"/>
              </a:lnSpc>
              <a:spcBef>
                <a:spcPct val="20000"/>
              </a:spcBef>
              <a:spcAft>
                <a:spcPct val="0"/>
              </a:spcAft>
              <a:defRPr sz="3200">
                <a:solidFill>
                  <a:schemeClr val="tx1"/>
                </a:solidFill>
                <a:latin typeface="Arial" panose="020B0604020202020204" pitchFamily="34" charset="0"/>
              </a:defRPr>
            </a:lvl6pPr>
            <a:lvl7pPr marL="2971800" indent="-228600" eaLnBrk="0" fontAlgn="base" hangingPunct="0">
              <a:lnSpc>
                <a:spcPct val="110000"/>
              </a:lnSpc>
              <a:spcBef>
                <a:spcPct val="20000"/>
              </a:spcBef>
              <a:spcAft>
                <a:spcPct val="0"/>
              </a:spcAft>
              <a:defRPr sz="3200">
                <a:solidFill>
                  <a:schemeClr val="tx1"/>
                </a:solidFill>
                <a:latin typeface="Arial" panose="020B0604020202020204" pitchFamily="34" charset="0"/>
              </a:defRPr>
            </a:lvl7pPr>
            <a:lvl8pPr marL="3429000" indent="-228600" eaLnBrk="0" fontAlgn="base" hangingPunct="0">
              <a:lnSpc>
                <a:spcPct val="110000"/>
              </a:lnSpc>
              <a:spcBef>
                <a:spcPct val="20000"/>
              </a:spcBef>
              <a:spcAft>
                <a:spcPct val="0"/>
              </a:spcAft>
              <a:defRPr sz="3200">
                <a:solidFill>
                  <a:schemeClr val="tx1"/>
                </a:solidFill>
                <a:latin typeface="Arial" panose="020B0604020202020204" pitchFamily="34" charset="0"/>
              </a:defRPr>
            </a:lvl8pPr>
            <a:lvl9pPr marL="3886200" indent="-228600" eaLnBrk="0" fontAlgn="base" hangingPunct="0">
              <a:lnSpc>
                <a:spcPct val="110000"/>
              </a:lnSpc>
              <a:spcBef>
                <a:spcPct val="20000"/>
              </a:spcBef>
              <a:spcAft>
                <a:spcPct val="0"/>
              </a:spcAft>
              <a:defRPr sz="3200">
                <a:solidFill>
                  <a:schemeClr val="tx1"/>
                </a:solidFill>
                <a:latin typeface="Arial" panose="020B0604020202020204" pitchFamily="34" charset="0"/>
              </a:defRPr>
            </a:lvl9pPr>
          </a:lstStyle>
          <a:p>
            <a:pPr eaLnBrk="1" hangingPunct="1">
              <a:defRPr/>
            </a:pPr>
            <a:r>
              <a:rPr lang="en-US" altLang="en-US" sz="3600" b="1" smtClean="0">
                <a:solidFill>
                  <a:srgbClr val="EF8C6A"/>
                </a:solidFill>
              </a:rPr>
              <a:t>+</a:t>
            </a:r>
          </a:p>
        </p:txBody>
      </p:sp>
      <p:sp>
        <p:nvSpPr>
          <p:cNvPr id="2" name="Title 1"/>
          <p:cNvSpPr>
            <a:spLocks noGrp="1"/>
          </p:cNvSpPr>
          <p:nvPr>
            <p:ph type="title"/>
          </p:nvPr>
        </p:nvSpPr>
        <p:spPr>
          <a:xfrm>
            <a:off x="664633" y="134471"/>
            <a:ext cx="10075084" cy="995082"/>
          </a:xfrm>
        </p:spPr>
        <p:txBody>
          <a:bodyPr anchor="b"/>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0" name="Text Placeholder 3"/>
          <p:cNvSpPr>
            <a:spLocks noGrp="1"/>
          </p:cNvSpPr>
          <p:nvPr>
            <p:ph type="body" sz="half" idx="2"/>
          </p:nvPr>
        </p:nvSpPr>
        <p:spPr>
          <a:xfrm>
            <a:off x="664691" y="1129553"/>
            <a:ext cx="10078613" cy="774700"/>
          </a:xfrm>
        </p:spPr>
        <p:txBody>
          <a:bodyPr rtlCol="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3"/>
          <p:cNvSpPr>
            <a:spLocks noGrp="1"/>
          </p:cNvSpPr>
          <p:nvPr>
            <p:ph type="dt" sz="half" idx="10"/>
          </p:nvPr>
        </p:nvSpPr>
        <p:spPr/>
        <p:txBody>
          <a:bodyPr/>
          <a:lstStyle>
            <a:lvl1pPr>
              <a:defRPr/>
            </a:lvl1pPr>
          </a:lstStyle>
          <a:p>
            <a:pPr>
              <a:defRPr/>
            </a:pPr>
            <a:fld id="{2F559371-D7E4-4C64-A4C4-3E5AC7E24F83}" type="datetimeFigureOut">
              <a:rPr lang="en-US"/>
              <a:pPr>
                <a:defRPr/>
              </a:pPr>
              <a:t>2/25/2021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88A90B3-6E57-4054-862A-DDBBC7B260D6}" type="slidenum">
              <a:rPr lang="en-US"/>
              <a:pPr>
                <a:defRPr/>
              </a:pPr>
              <a:t>‹#›</a:t>
            </a:fld>
            <a:endParaRPr lang="en-US"/>
          </a:p>
        </p:txBody>
      </p:sp>
    </p:spTree>
    <p:extLst>
      <p:ext uri="{BB962C8B-B14F-4D97-AF65-F5344CB8AC3E}">
        <p14:creationId xmlns:p14="http://schemas.microsoft.com/office/powerpoint/2010/main" val="21701538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7" name="Rectangle 6"/>
          <p:cNvSpPr/>
          <p:nvPr/>
        </p:nvSpPr>
        <p:spPr>
          <a:xfrm>
            <a:off x="376767" y="228601"/>
            <a:ext cx="5647267"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10000"/>
              </a:lnSpc>
              <a:spcBef>
                <a:spcPct val="20000"/>
              </a:spcBef>
              <a:defRPr/>
            </a:pPr>
            <a:endParaRPr sz="3200"/>
          </a:p>
        </p:txBody>
      </p:sp>
      <p:sp>
        <p:nvSpPr>
          <p:cNvPr id="8" name="Rectangle 7"/>
          <p:cNvSpPr/>
          <p:nvPr/>
        </p:nvSpPr>
        <p:spPr>
          <a:xfrm>
            <a:off x="9069917" y="228600"/>
            <a:ext cx="27432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10000"/>
              </a:lnSpc>
              <a:spcBef>
                <a:spcPct val="20000"/>
              </a:spcBef>
              <a:defRPr/>
            </a:pPr>
            <a:endParaRPr sz="3200"/>
          </a:p>
        </p:txBody>
      </p:sp>
      <p:sp>
        <p:nvSpPr>
          <p:cNvPr id="9" name="Rectangle 8"/>
          <p:cNvSpPr/>
          <p:nvPr/>
        </p:nvSpPr>
        <p:spPr>
          <a:xfrm>
            <a:off x="6165851" y="2378075"/>
            <a:ext cx="27432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10000"/>
              </a:lnSpc>
              <a:spcBef>
                <a:spcPct val="20000"/>
              </a:spcBef>
              <a:defRPr/>
            </a:pPr>
            <a:endParaRPr sz="3200"/>
          </a:p>
        </p:txBody>
      </p:sp>
      <p:sp>
        <p:nvSpPr>
          <p:cNvPr id="10" name="TextBox 9"/>
          <p:cNvSpPr txBox="1">
            <a:spLocks noChangeArrowheads="1"/>
          </p:cNvSpPr>
          <p:nvPr/>
        </p:nvSpPr>
        <p:spPr bwMode="auto">
          <a:xfrm>
            <a:off x="567267" y="174625"/>
            <a:ext cx="550333" cy="91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110000"/>
              </a:lnSpc>
              <a:spcBef>
                <a:spcPct val="20000"/>
              </a:spcBef>
              <a:defRPr sz="3200">
                <a:solidFill>
                  <a:schemeClr val="tx1"/>
                </a:solidFill>
                <a:latin typeface="Arial" panose="020B0604020202020204" pitchFamily="34" charset="0"/>
              </a:defRPr>
            </a:lvl1pPr>
            <a:lvl2pPr marL="742950" indent="-285750">
              <a:lnSpc>
                <a:spcPct val="110000"/>
              </a:lnSpc>
              <a:spcBef>
                <a:spcPct val="20000"/>
              </a:spcBef>
              <a:defRPr sz="3200">
                <a:solidFill>
                  <a:schemeClr val="tx1"/>
                </a:solidFill>
                <a:latin typeface="Arial" panose="020B0604020202020204" pitchFamily="34" charset="0"/>
              </a:defRPr>
            </a:lvl2pPr>
            <a:lvl3pPr marL="1143000" indent="-228600">
              <a:lnSpc>
                <a:spcPct val="110000"/>
              </a:lnSpc>
              <a:spcBef>
                <a:spcPct val="20000"/>
              </a:spcBef>
              <a:defRPr sz="3200">
                <a:solidFill>
                  <a:schemeClr val="tx1"/>
                </a:solidFill>
                <a:latin typeface="Arial" panose="020B0604020202020204" pitchFamily="34" charset="0"/>
              </a:defRPr>
            </a:lvl3pPr>
            <a:lvl4pPr marL="1600200" indent="-228600">
              <a:lnSpc>
                <a:spcPct val="110000"/>
              </a:lnSpc>
              <a:spcBef>
                <a:spcPct val="20000"/>
              </a:spcBef>
              <a:defRPr sz="3200">
                <a:solidFill>
                  <a:schemeClr val="tx1"/>
                </a:solidFill>
                <a:latin typeface="Arial" panose="020B0604020202020204" pitchFamily="34" charset="0"/>
              </a:defRPr>
            </a:lvl4pPr>
            <a:lvl5pPr marL="2057400" indent="-228600">
              <a:lnSpc>
                <a:spcPct val="110000"/>
              </a:lnSpc>
              <a:spcBef>
                <a:spcPct val="20000"/>
              </a:spcBef>
              <a:defRPr sz="3200">
                <a:solidFill>
                  <a:schemeClr val="tx1"/>
                </a:solidFill>
                <a:latin typeface="Arial" panose="020B0604020202020204" pitchFamily="34" charset="0"/>
              </a:defRPr>
            </a:lvl5pPr>
            <a:lvl6pPr marL="2514600" indent="-228600" eaLnBrk="0" fontAlgn="base" hangingPunct="0">
              <a:lnSpc>
                <a:spcPct val="110000"/>
              </a:lnSpc>
              <a:spcBef>
                <a:spcPct val="20000"/>
              </a:spcBef>
              <a:spcAft>
                <a:spcPct val="0"/>
              </a:spcAft>
              <a:defRPr sz="3200">
                <a:solidFill>
                  <a:schemeClr val="tx1"/>
                </a:solidFill>
                <a:latin typeface="Arial" panose="020B0604020202020204" pitchFamily="34" charset="0"/>
              </a:defRPr>
            </a:lvl6pPr>
            <a:lvl7pPr marL="2971800" indent="-228600" eaLnBrk="0" fontAlgn="base" hangingPunct="0">
              <a:lnSpc>
                <a:spcPct val="110000"/>
              </a:lnSpc>
              <a:spcBef>
                <a:spcPct val="20000"/>
              </a:spcBef>
              <a:spcAft>
                <a:spcPct val="0"/>
              </a:spcAft>
              <a:defRPr sz="3200">
                <a:solidFill>
                  <a:schemeClr val="tx1"/>
                </a:solidFill>
                <a:latin typeface="Arial" panose="020B0604020202020204" pitchFamily="34" charset="0"/>
              </a:defRPr>
            </a:lvl7pPr>
            <a:lvl8pPr marL="3429000" indent="-228600" eaLnBrk="0" fontAlgn="base" hangingPunct="0">
              <a:lnSpc>
                <a:spcPct val="110000"/>
              </a:lnSpc>
              <a:spcBef>
                <a:spcPct val="20000"/>
              </a:spcBef>
              <a:spcAft>
                <a:spcPct val="0"/>
              </a:spcAft>
              <a:defRPr sz="3200">
                <a:solidFill>
                  <a:schemeClr val="tx1"/>
                </a:solidFill>
                <a:latin typeface="Arial" panose="020B0604020202020204" pitchFamily="34" charset="0"/>
              </a:defRPr>
            </a:lvl8pPr>
            <a:lvl9pPr marL="3886200" indent="-228600" eaLnBrk="0" fontAlgn="base" hangingPunct="0">
              <a:lnSpc>
                <a:spcPct val="110000"/>
              </a:lnSpc>
              <a:spcBef>
                <a:spcPct val="20000"/>
              </a:spcBef>
              <a:spcAft>
                <a:spcPct val="0"/>
              </a:spcAft>
              <a:defRPr sz="3200">
                <a:solidFill>
                  <a:schemeClr val="tx1"/>
                </a:solidFill>
                <a:latin typeface="Arial" panose="020B0604020202020204" pitchFamily="34" charset="0"/>
              </a:defRPr>
            </a:lvl9pPr>
          </a:lstStyle>
          <a:p>
            <a:pPr eaLnBrk="1" hangingPunct="1">
              <a:defRPr/>
            </a:pPr>
            <a:r>
              <a:rPr lang="en-US" altLang="en-US" sz="5400" b="1" smtClean="0">
                <a:solidFill>
                  <a:srgbClr val="EF8C6A"/>
                </a:solidFill>
              </a:rPr>
              <a:t>+</a:t>
            </a:r>
          </a:p>
        </p:txBody>
      </p:sp>
      <p:sp>
        <p:nvSpPr>
          <p:cNvPr id="2" name="Title 1"/>
          <p:cNvSpPr>
            <a:spLocks noGrp="1"/>
          </p:cNvSpPr>
          <p:nvPr>
            <p:ph type="ctrTitle"/>
          </p:nvPr>
        </p:nvSpPr>
        <p:spPr>
          <a:xfrm>
            <a:off x="6400800" y="4624668"/>
            <a:ext cx="53848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6400800" y="5562600"/>
            <a:ext cx="53848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13" name="Picture Placeholder 12"/>
          <p:cNvSpPr>
            <a:spLocks noGrp="1"/>
          </p:cNvSpPr>
          <p:nvPr>
            <p:ph type="pic" sz="quarter" idx="12"/>
          </p:nvPr>
        </p:nvSpPr>
        <p:spPr>
          <a:xfrm>
            <a:off x="6165851" y="228600"/>
            <a:ext cx="2743200" cy="2039112"/>
          </a:xfrm>
        </p:spPr>
        <p:txBody>
          <a:bodyPr rtlCol="0">
            <a:normAutofit/>
          </a:bodyPr>
          <a:lstStyle>
            <a:lvl1pPr>
              <a:buNone/>
              <a:defRPr/>
            </a:lvl1pPr>
          </a:lstStyle>
          <a:p>
            <a:pPr lvl="0"/>
            <a:r>
              <a:rPr lang="en-US" noProof="0" smtClean="0"/>
              <a:t>Click icon to add picture</a:t>
            </a:r>
            <a:endParaRPr noProof="0"/>
          </a:p>
        </p:txBody>
      </p:sp>
      <p:sp>
        <p:nvSpPr>
          <p:cNvPr id="14" name="Picture Placeholder 12"/>
          <p:cNvSpPr>
            <a:spLocks noGrp="1"/>
          </p:cNvSpPr>
          <p:nvPr>
            <p:ph type="pic" sz="quarter" idx="13"/>
          </p:nvPr>
        </p:nvSpPr>
        <p:spPr>
          <a:xfrm>
            <a:off x="9069917" y="2377440"/>
            <a:ext cx="2743200" cy="2039112"/>
          </a:xfrm>
        </p:spPr>
        <p:txBody>
          <a:bodyPr rtlCol="0">
            <a:normAutofit/>
          </a:bodyPr>
          <a:lstStyle>
            <a:lvl1pPr>
              <a:buNone/>
              <a:defRPr/>
            </a:lvl1pPr>
          </a:lstStyle>
          <a:p>
            <a:pPr lvl="0"/>
            <a:r>
              <a:rPr lang="en-US" noProof="0" smtClean="0"/>
              <a:t>Click icon to add picture</a:t>
            </a:r>
            <a:endParaRPr noProof="0"/>
          </a:p>
        </p:txBody>
      </p:sp>
      <p:sp>
        <p:nvSpPr>
          <p:cNvPr id="16" name="Text Placeholder 3"/>
          <p:cNvSpPr>
            <a:spLocks noGrp="1"/>
          </p:cNvSpPr>
          <p:nvPr>
            <p:ph type="body" sz="half" idx="2"/>
          </p:nvPr>
        </p:nvSpPr>
        <p:spPr>
          <a:xfrm>
            <a:off x="1143000" y="1779495"/>
            <a:ext cx="4114800" cy="2040905"/>
          </a:xfrm>
        </p:spPr>
        <p:txBody>
          <a:bodyPr lIns="45720" rIns="45720">
            <a:noAutofit/>
          </a:bodyPr>
          <a:lstStyle>
            <a:lvl1pPr marL="0" indent="0" algn="ctr">
              <a:buNone/>
              <a:defRPr sz="4600">
                <a:solidFill>
                  <a:schemeClr val="bg1"/>
                </a:solidFill>
              </a:defRPr>
            </a:lvl1pPr>
            <a:lvl2pPr>
              <a:defRPr sz="1200"/>
            </a:lvl2pPr>
            <a:lvl3pPr>
              <a:defRPr sz="1000"/>
            </a:lvl3pPr>
            <a:lvl4pPr>
              <a:defRPr sz="900"/>
            </a:lvl4pPr>
            <a:lvl5pPr>
              <a:defRPr sz="900"/>
            </a:lvl5pPr>
          </a:lstStyle>
          <a:p>
            <a:pPr lvl="0"/>
            <a:r>
              <a:rPr lang="en-US" smtClean="0"/>
              <a:t>Edit Master text styles</a:t>
            </a:r>
          </a:p>
        </p:txBody>
      </p:sp>
      <p:sp>
        <p:nvSpPr>
          <p:cNvPr id="11" name="Date Placeholder 3"/>
          <p:cNvSpPr>
            <a:spLocks noGrp="1"/>
          </p:cNvSpPr>
          <p:nvPr>
            <p:ph type="dt" sz="half" idx="14"/>
          </p:nvPr>
        </p:nvSpPr>
        <p:spPr>
          <a:xfrm>
            <a:off x="6400800" y="6426201"/>
            <a:ext cx="1642533" cy="365125"/>
          </a:xfrm>
        </p:spPr>
        <p:txBody>
          <a:bodyPr/>
          <a:lstStyle>
            <a:lvl1pPr algn="l">
              <a:defRPr/>
            </a:lvl1pPr>
          </a:lstStyle>
          <a:p>
            <a:pPr>
              <a:defRPr/>
            </a:pPr>
            <a:fld id="{5A48ED85-F5E7-4356-9819-551820A96039}" type="datetimeFigureOut">
              <a:rPr lang="en-US"/>
              <a:pPr>
                <a:defRPr/>
              </a:pPr>
              <a:t>2/25/2021</a:t>
            </a:fld>
            <a:endParaRPr lang="en-US"/>
          </a:p>
        </p:txBody>
      </p:sp>
      <p:sp>
        <p:nvSpPr>
          <p:cNvPr id="12" name="Footer Placeholder 4"/>
          <p:cNvSpPr>
            <a:spLocks noGrp="1"/>
          </p:cNvSpPr>
          <p:nvPr>
            <p:ph type="ftr" sz="quarter" idx="15"/>
          </p:nvPr>
        </p:nvSpPr>
        <p:spPr>
          <a:xfrm>
            <a:off x="8415867" y="6426201"/>
            <a:ext cx="3488267" cy="365125"/>
          </a:xfrm>
        </p:spPr>
        <p:txBody>
          <a:bodyPr/>
          <a:lstStyle>
            <a:lvl1pPr algn="r">
              <a:defRPr/>
            </a:lvl1pPr>
          </a:lstStyle>
          <a:p>
            <a:pPr>
              <a:defRPr/>
            </a:pPr>
            <a:endParaRPr lang="en-US"/>
          </a:p>
        </p:txBody>
      </p:sp>
    </p:spTree>
    <p:extLst>
      <p:ext uri="{BB962C8B-B14F-4D97-AF65-F5344CB8AC3E}">
        <p14:creationId xmlns:p14="http://schemas.microsoft.com/office/powerpoint/2010/main" val="8697248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a:xfrm>
            <a:off x="878418" y="228600"/>
            <a:ext cx="1093470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10000"/>
              </a:lnSpc>
              <a:spcBef>
                <a:spcPct val="20000"/>
              </a:spcBef>
              <a:defRPr/>
            </a:pPr>
            <a:endParaRPr sz="3200"/>
          </a:p>
        </p:txBody>
      </p:sp>
      <p:sp>
        <p:nvSpPr>
          <p:cNvPr id="5" name="TextBox 4"/>
          <p:cNvSpPr txBox="1">
            <a:spLocks noChangeArrowheads="1"/>
          </p:cNvSpPr>
          <p:nvPr/>
        </p:nvSpPr>
        <p:spPr bwMode="auto">
          <a:xfrm>
            <a:off x="2671234" y="3111500"/>
            <a:ext cx="347133"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110000"/>
              </a:lnSpc>
              <a:spcBef>
                <a:spcPct val="20000"/>
              </a:spcBef>
              <a:defRPr sz="3200">
                <a:solidFill>
                  <a:schemeClr val="tx1"/>
                </a:solidFill>
                <a:latin typeface="Arial" panose="020B0604020202020204" pitchFamily="34" charset="0"/>
              </a:defRPr>
            </a:lvl1pPr>
            <a:lvl2pPr marL="742950" indent="-285750">
              <a:lnSpc>
                <a:spcPct val="110000"/>
              </a:lnSpc>
              <a:spcBef>
                <a:spcPct val="20000"/>
              </a:spcBef>
              <a:defRPr sz="3200">
                <a:solidFill>
                  <a:schemeClr val="tx1"/>
                </a:solidFill>
                <a:latin typeface="Arial" panose="020B0604020202020204" pitchFamily="34" charset="0"/>
              </a:defRPr>
            </a:lvl2pPr>
            <a:lvl3pPr marL="1143000" indent="-228600">
              <a:lnSpc>
                <a:spcPct val="110000"/>
              </a:lnSpc>
              <a:spcBef>
                <a:spcPct val="20000"/>
              </a:spcBef>
              <a:defRPr sz="3200">
                <a:solidFill>
                  <a:schemeClr val="tx1"/>
                </a:solidFill>
                <a:latin typeface="Arial" panose="020B0604020202020204" pitchFamily="34" charset="0"/>
              </a:defRPr>
            </a:lvl3pPr>
            <a:lvl4pPr marL="1600200" indent="-228600">
              <a:lnSpc>
                <a:spcPct val="110000"/>
              </a:lnSpc>
              <a:spcBef>
                <a:spcPct val="20000"/>
              </a:spcBef>
              <a:defRPr sz="3200">
                <a:solidFill>
                  <a:schemeClr val="tx1"/>
                </a:solidFill>
                <a:latin typeface="Arial" panose="020B0604020202020204" pitchFamily="34" charset="0"/>
              </a:defRPr>
            </a:lvl4pPr>
            <a:lvl5pPr marL="2057400" indent="-228600">
              <a:lnSpc>
                <a:spcPct val="110000"/>
              </a:lnSpc>
              <a:spcBef>
                <a:spcPct val="20000"/>
              </a:spcBef>
              <a:defRPr sz="3200">
                <a:solidFill>
                  <a:schemeClr val="tx1"/>
                </a:solidFill>
                <a:latin typeface="Arial" panose="020B0604020202020204" pitchFamily="34" charset="0"/>
              </a:defRPr>
            </a:lvl5pPr>
            <a:lvl6pPr marL="2514600" indent="-228600" eaLnBrk="0" fontAlgn="base" hangingPunct="0">
              <a:lnSpc>
                <a:spcPct val="110000"/>
              </a:lnSpc>
              <a:spcBef>
                <a:spcPct val="20000"/>
              </a:spcBef>
              <a:spcAft>
                <a:spcPct val="0"/>
              </a:spcAft>
              <a:defRPr sz="3200">
                <a:solidFill>
                  <a:schemeClr val="tx1"/>
                </a:solidFill>
                <a:latin typeface="Arial" panose="020B0604020202020204" pitchFamily="34" charset="0"/>
              </a:defRPr>
            </a:lvl6pPr>
            <a:lvl7pPr marL="2971800" indent="-228600" eaLnBrk="0" fontAlgn="base" hangingPunct="0">
              <a:lnSpc>
                <a:spcPct val="110000"/>
              </a:lnSpc>
              <a:spcBef>
                <a:spcPct val="20000"/>
              </a:spcBef>
              <a:spcAft>
                <a:spcPct val="0"/>
              </a:spcAft>
              <a:defRPr sz="3200">
                <a:solidFill>
                  <a:schemeClr val="tx1"/>
                </a:solidFill>
                <a:latin typeface="Arial" panose="020B0604020202020204" pitchFamily="34" charset="0"/>
              </a:defRPr>
            </a:lvl7pPr>
            <a:lvl8pPr marL="3429000" indent="-228600" eaLnBrk="0" fontAlgn="base" hangingPunct="0">
              <a:lnSpc>
                <a:spcPct val="110000"/>
              </a:lnSpc>
              <a:spcBef>
                <a:spcPct val="20000"/>
              </a:spcBef>
              <a:spcAft>
                <a:spcPct val="0"/>
              </a:spcAft>
              <a:defRPr sz="3200">
                <a:solidFill>
                  <a:schemeClr val="tx1"/>
                </a:solidFill>
                <a:latin typeface="Arial" panose="020B0604020202020204" pitchFamily="34" charset="0"/>
              </a:defRPr>
            </a:lvl8pPr>
            <a:lvl9pPr marL="3886200" indent="-228600" eaLnBrk="0" fontAlgn="base" hangingPunct="0">
              <a:lnSpc>
                <a:spcPct val="110000"/>
              </a:lnSpc>
              <a:spcBef>
                <a:spcPct val="20000"/>
              </a:spcBef>
              <a:spcAft>
                <a:spcPct val="0"/>
              </a:spcAft>
              <a:defRPr sz="3200">
                <a:solidFill>
                  <a:schemeClr val="tx1"/>
                </a:solidFill>
                <a:latin typeface="Arial" panose="020B0604020202020204" pitchFamily="34" charset="0"/>
              </a:defRPr>
            </a:lvl9pPr>
          </a:lstStyle>
          <a:p>
            <a:pPr eaLnBrk="1" hangingPunct="1">
              <a:defRPr/>
            </a:pPr>
            <a:r>
              <a:rPr lang="en-US" altLang="en-US" sz="4000" b="1" smtClean="0">
                <a:solidFill>
                  <a:srgbClr val="EF8C6A"/>
                </a:solidFill>
              </a:rPr>
              <a:t>+</a:t>
            </a:r>
          </a:p>
        </p:txBody>
      </p:sp>
      <p:sp>
        <p:nvSpPr>
          <p:cNvPr id="6" name="Rectangle 5"/>
          <p:cNvSpPr/>
          <p:nvPr/>
        </p:nvSpPr>
        <p:spPr>
          <a:xfrm>
            <a:off x="381001" y="228600"/>
            <a:ext cx="283633"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10000"/>
              </a:lnSpc>
              <a:spcBef>
                <a:spcPct val="20000"/>
              </a:spcBef>
              <a:defRPr/>
            </a:pPr>
            <a:endParaRPr sz="3200"/>
          </a:p>
        </p:txBody>
      </p:sp>
      <p:sp>
        <p:nvSpPr>
          <p:cNvPr id="2" name="Title 1"/>
          <p:cNvSpPr>
            <a:spLocks noGrp="1"/>
          </p:cNvSpPr>
          <p:nvPr>
            <p:ph type="title"/>
          </p:nvPr>
        </p:nvSpPr>
        <p:spPr>
          <a:xfrm>
            <a:off x="3048000" y="3124201"/>
            <a:ext cx="7518400" cy="1362075"/>
          </a:xfrm>
        </p:spPr>
        <p:txBody>
          <a:bodyPr anchor="b">
            <a:normAutofit/>
          </a:bodyPr>
          <a:lstStyle>
            <a:lvl1pPr algn="l">
              <a:defRPr sz="3200" b="0"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3048000" y="4495801"/>
            <a:ext cx="7518400" cy="1500187"/>
          </a:xfrm>
        </p:spPr>
        <p:txBody>
          <a:bodyPr>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7" name="Date Placeholder 3"/>
          <p:cNvSpPr>
            <a:spLocks noGrp="1"/>
          </p:cNvSpPr>
          <p:nvPr>
            <p:ph type="dt" sz="half" idx="10"/>
          </p:nvPr>
        </p:nvSpPr>
        <p:spPr>
          <a:xfrm>
            <a:off x="878418" y="6248401"/>
            <a:ext cx="1966383" cy="365125"/>
          </a:xfrm>
        </p:spPr>
        <p:txBody>
          <a:bodyPr/>
          <a:lstStyle>
            <a:lvl1pPr algn="l">
              <a:defRPr>
                <a:solidFill>
                  <a:schemeClr val="bg1"/>
                </a:solidFill>
              </a:defRPr>
            </a:lvl1pPr>
          </a:lstStyle>
          <a:p>
            <a:pPr>
              <a:defRPr/>
            </a:pPr>
            <a:fld id="{EAA024FD-8D47-4E9C-9821-E362F75F4111}" type="datetimeFigureOut">
              <a:rPr lang="en-US"/>
              <a:pPr>
                <a:defRPr/>
              </a:pPr>
              <a:t>2/25/2021</a:t>
            </a:fld>
            <a:endParaRPr lang="en-US"/>
          </a:p>
        </p:txBody>
      </p:sp>
      <p:sp>
        <p:nvSpPr>
          <p:cNvPr id="8" name="Footer Placeholder 4"/>
          <p:cNvSpPr>
            <a:spLocks noGrp="1"/>
          </p:cNvSpPr>
          <p:nvPr>
            <p:ph type="ftr" sz="quarter" idx="11"/>
          </p:nvPr>
        </p:nvSpPr>
        <p:spPr>
          <a:xfrm>
            <a:off x="3048000" y="6248401"/>
            <a:ext cx="7518400" cy="365125"/>
          </a:xfrm>
        </p:spPr>
        <p:txBody>
          <a:bodyPr/>
          <a:lstStyle>
            <a:lvl1pPr>
              <a:defRPr>
                <a:solidFill>
                  <a:schemeClr val="bg1"/>
                </a:solidFill>
              </a:defRPr>
            </a:lvl1pPr>
          </a:lstStyle>
          <a:p>
            <a:pPr>
              <a:defRPr/>
            </a:pPr>
            <a:endParaRPr lang="en-US"/>
          </a:p>
        </p:txBody>
      </p:sp>
      <p:sp>
        <p:nvSpPr>
          <p:cNvPr id="9" name="Slide Number Placeholder 5"/>
          <p:cNvSpPr>
            <a:spLocks noGrp="1"/>
          </p:cNvSpPr>
          <p:nvPr>
            <p:ph type="sldNum" sz="quarter" idx="12"/>
          </p:nvPr>
        </p:nvSpPr>
        <p:spPr>
          <a:xfrm>
            <a:off x="11074400" y="6248401"/>
            <a:ext cx="738717" cy="365125"/>
          </a:xfrm>
        </p:spPr>
        <p:txBody>
          <a:bodyPr/>
          <a:lstStyle>
            <a:lvl1pPr>
              <a:defRPr/>
            </a:lvl1pPr>
          </a:lstStyle>
          <a:p>
            <a:pPr>
              <a:defRPr/>
            </a:pPr>
            <a:fld id="{0FD338C3-88BA-4E65-84DB-0E6C4BBEA03D}" type="slidenum">
              <a:rPr lang="en-US"/>
              <a:pPr>
                <a:defRPr/>
              </a:pPr>
              <a:t>‹#›</a:t>
            </a:fld>
            <a:endParaRPr lang="en-US"/>
          </a:p>
        </p:txBody>
      </p:sp>
    </p:spTree>
    <p:extLst>
      <p:ext uri="{BB962C8B-B14F-4D97-AF65-F5344CB8AC3E}">
        <p14:creationId xmlns:p14="http://schemas.microsoft.com/office/powerpoint/2010/main" val="4304816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5" name="Rectangle 4"/>
          <p:cNvSpPr/>
          <p:nvPr/>
        </p:nvSpPr>
        <p:spPr>
          <a:xfrm>
            <a:off x="10947400" y="282575"/>
            <a:ext cx="855133"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10000"/>
              </a:lnSpc>
              <a:spcBef>
                <a:spcPct val="20000"/>
              </a:spcBef>
              <a:defRPr/>
            </a:pPr>
            <a:endParaRPr sz="3200"/>
          </a:p>
        </p:txBody>
      </p:sp>
      <p:sp>
        <p:nvSpPr>
          <p:cNvPr id="6" name="Rectangle 5"/>
          <p:cNvSpPr/>
          <p:nvPr/>
        </p:nvSpPr>
        <p:spPr>
          <a:xfrm>
            <a:off x="10756901" y="282575"/>
            <a:ext cx="122767"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10000"/>
              </a:lnSpc>
              <a:spcBef>
                <a:spcPct val="20000"/>
              </a:spcBef>
              <a:defRPr/>
            </a:pPr>
            <a:endParaRPr sz="3200"/>
          </a:p>
        </p:txBody>
      </p:sp>
      <p:sp>
        <p:nvSpPr>
          <p:cNvPr id="7" name="TextBox 6"/>
          <p:cNvSpPr txBox="1">
            <a:spLocks noChangeArrowheads="1"/>
          </p:cNvSpPr>
          <p:nvPr/>
        </p:nvSpPr>
        <p:spPr bwMode="auto">
          <a:xfrm>
            <a:off x="298451" y="228600"/>
            <a:ext cx="347133"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110000"/>
              </a:lnSpc>
              <a:spcBef>
                <a:spcPct val="20000"/>
              </a:spcBef>
              <a:defRPr sz="3200">
                <a:solidFill>
                  <a:schemeClr val="tx1"/>
                </a:solidFill>
                <a:latin typeface="Arial" panose="020B0604020202020204" pitchFamily="34" charset="0"/>
              </a:defRPr>
            </a:lvl1pPr>
            <a:lvl2pPr marL="742950" indent="-285750">
              <a:lnSpc>
                <a:spcPct val="110000"/>
              </a:lnSpc>
              <a:spcBef>
                <a:spcPct val="20000"/>
              </a:spcBef>
              <a:defRPr sz="3200">
                <a:solidFill>
                  <a:schemeClr val="tx1"/>
                </a:solidFill>
                <a:latin typeface="Arial" panose="020B0604020202020204" pitchFamily="34" charset="0"/>
              </a:defRPr>
            </a:lvl2pPr>
            <a:lvl3pPr marL="1143000" indent="-228600">
              <a:lnSpc>
                <a:spcPct val="110000"/>
              </a:lnSpc>
              <a:spcBef>
                <a:spcPct val="20000"/>
              </a:spcBef>
              <a:defRPr sz="3200">
                <a:solidFill>
                  <a:schemeClr val="tx1"/>
                </a:solidFill>
                <a:latin typeface="Arial" panose="020B0604020202020204" pitchFamily="34" charset="0"/>
              </a:defRPr>
            </a:lvl3pPr>
            <a:lvl4pPr marL="1600200" indent="-228600">
              <a:lnSpc>
                <a:spcPct val="110000"/>
              </a:lnSpc>
              <a:spcBef>
                <a:spcPct val="20000"/>
              </a:spcBef>
              <a:defRPr sz="3200">
                <a:solidFill>
                  <a:schemeClr val="tx1"/>
                </a:solidFill>
                <a:latin typeface="Arial" panose="020B0604020202020204" pitchFamily="34" charset="0"/>
              </a:defRPr>
            </a:lvl4pPr>
            <a:lvl5pPr marL="2057400" indent="-228600">
              <a:lnSpc>
                <a:spcPct val="110000"/>
              </a:lnSpc>
              <a:spcBef>
                <a:spcPct val="20000"/>
              </a:spcBef>
              <a:defRPr sz="3200">
                <a:solidFill>
                  <a:schemeClr val="tx1"/>
                </a:solidFill>
                <a:latin typeface="Arial" panose="020B0604020202020204" pitchFamily="34" charset="0"/>
              </a:defRPr>
            </a:lvl5pPr>
            <a:lvl6pPr marL="2514600" indent="-228600" eaLnBrk="0" fontAlgn="base" hangingPunct="0">
              <a:lnSpc>
                <a:spcPct val="110000"/>
              </a:lnSpc>
              <a:spcBef>
                <a:spcPct val="20000"/>
              </a:spcBef>
              <a:spcAft>
                <a:spcPct val="0"/>
              </a:spcAft>
              <a:defRPr sz="3200">
                <a:solidFill>
                  <a:schemeClr val="tx1"/>
                </a:solidFill>
                <a:latin typeface="Arial" panose="020B0604020202020204" pitchFamily="34" charset="0"/>
              </a:defRPr>
            </a:lvl6pPr>
            <a:lvl7pPr marL="2971800" indent="-228600" eaLnBrk="0" fontAlgn="base" hangingPunct="0">
              <a:lnSpc>
                <a:spcPct val="110000"/>
              </a:lnSpc>
              <a:spcBef>
                <a:spcPct val="20000"/>
              </a:spcBef>
              <a:spcAft>
                <a:spcPct val="0"/>
              </a:spcAft>
              <a:defRPr sz="3200">
                <a:solidFill>
                  <a:schemeClr val="tx1"/>
                </a:solidFill>
                <a:latin typeface="Arial" panose="020B0604020202020204" pitchFamily="34" charset="0"/>
              </a:defRPr>
            </a:lvl7pPr>
            <a:lvl8pPr marL="3429000" indent="-228600" eaLnBrk="0" fontAlgn="base" hangingPunct="0">
              <a:lnSpc>
                <a:spcPct val="110000"/>
              </a:lnSpc>
              <a:spcBef>
                <a:spcPct val="20000"/>
              </a:spcBef>
              <a:spcAft>
                <a:spcPct val="0"/>
              </a:spcAft>
              <a:defRPr sz="3200">
                <a:solidFill>
                  <a:schemeClr val="tx1"/>
                </a:solidFill>
                <a:latin typeface="Arial" panose="020B0604020202020204" pitchFamily="34" charset="0"/>
              </a:defRPr>
            </a:lvl8pPr>
            <a:lvl9pPr marL="3886200" indent="-228600" eaLnBrk="0" fontAlgn="base" hangingPunct="0">
              <a:lnSpc>
                <a:spcPct val="110000"/>
              </a:lnSpc>
              <a:spcBef>
                <a:spcPct val="20000"/>
              </a:spcBef>
              <a:spcAft>
                <a:spcPct val="0"/>
              </a:spcAft>
              <a:defRPr sz="3200">
                <a:solidFill>
                  <a:schemeClr val="tx1"/>
                </a:solidFill>
                <a:latin typeface="Arial" panose="020B0604020202020204" pitchFamily="34" charset="0"/>
              </a:defRPr>
            </a:lvl9pPr>
          </a:lstStyle>
          <a:p>
            <a:pPr eaLnBrk="1" hangingPunct="1">
              <a:defRPr/>
            </a:pPr>
            <a:r>
              <a:rPr lang="en-US" altLang="en-US" sz="3600" b="1" smtClean="0">
                <a:solidFill>
                  <a:srgbClr val="EF8C6A"/>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64691" y="1985963"/>
            <a:ext cx="48768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5866504" y="1985963"/>
            <a:ext cx="48768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Date Placeholder 4"/>
          <p:cNvSpPr>
            <a:spLocks noGrp="1"/>
          </p:cNvSpPr>
          <p:nvPr>
            <p:ph type="dt" sz="half" idx="10"/>
          </p:nvPr>
        </p:nvSpPr>
        <p:spPr/>
        <p:txBody>
          <a:bodyPr/>
          <a:lstStyle>
            <a:lvl1pPr>
              <a:defRPr/>
            </a:lvl1pPr>
          </a:lstStyle>
          <a:p>
            <a:pPr>
              <a:defRPr/>
            </a:pPr>
            <a:fld id="{68CD12E9-3067-4A37-BD24-92B3C86A1BB7}" type="datetimeFigureOut">
              <a:rPr lang="en-US"/>
              <a:pPr>
                <a:defRPr/>
              </a:pPr>
              <a:t>2/25/2021</a:t>
            </a:fld>
            <a:endParaRPr lang="en-US"/>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6"/>
          <p:cNvSpPr>
            <a:spLocks noGrp="1"/>
          </p:cNvSpPr>
          <p:nvPr>
            <p:ph type="sldNum" sz="quarter" idx="12"/>
          </p:nvPr>
        </p:nvSpPr>
        <p:spPr/>
        <p:txBody>
          <a:bodyPr/>
          <a:lstStyle>
            <a:lvl1pPr>
              <a:defRPr/>
            </a:lvl1pPr>
          </a:lstStyle>
          <a:p>
            <a:pPr>
              <a:defRPr/>
            </a:pPr>
            <a:fld id="{8E760818-E5CD-42E3-8A8C-5009BED42CCD}" type="slidenum">
              <a:rPr lang="en-US"/>
              <a:pPr>
                <a:defRPr/>
              </a:pPr>
              <a:t>‹#›</a:t>
            </a:fld>
            <a:endParaRPr lang="en-US"/>
          </a:p>
        </p:txBody>
      </p:sp>
    </p:spTree>
    <p:extLst>
      <p:ext uri="{BB962C8B-B14F-4D97-AF65-F5344CB8AC3E}">
        <p14:creationId xmlns:p14="http://schemas.microsoft.com/office/powerpoint/2010/main" val="460252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7" name="Rectangle 6"/>
          <p:cNvSpPr/>
          <p:nvPr/>
        </p:nvSpPr>
        <p:spPr>
          <a:xfrm>
            <a:off x="10888133" y="282575"/>
            <a:ext cx="9144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10000"/>
              </a:lnSpc>
              <a:spcBef>
                <a:spcPct val="20000"/>
              </a:spcBef>
              <a:defRPr/>
            </a:pPr>
            <a:endParaRPr sz="3200"/>
          </a:p>
        </p:txBody>
      </p:sp>
      <p:sp>
        <p:nvSpPr>
          <p:cNvPr id="8" name="TextBox 7"/>
          <p:cNvSpPr txBox="1">
            <a:spLocks noChangeArrowheads="1"/>
          </p:cNvSpPr>
          <p:nvPr/>
        </p:nvSpPr>
        <p:spPr bwMode="auto">
          <a:xfrm>
            <a:off x="298451" y="228600"/>
            <a:ext cx="347133"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110000"/>
              </a:lnSpc>
              <a:spcBef>
                <a:spcPct val="20000"/>
              </a:spcBef>
              <a:defRPr sz="3200">
                <a:solidFill>
                  <a:schemeClr val="tx1"/>
                </a:solidFill>
                <a:latin typeface="Arial" panose="020B0604020202020204" pitchFamily="34" charset="0"/>
              </a:defRPr>
            </a:lvl1pPr>
            <a:lvl2pPr marL="742950" indent="-285750">
              <a:lnSpc>
                <a:spcPct val="110000"/>
              </a:lnSpc>
              <a:spcBef>
                <a:spcPct val="20000"/>
              </a:spcBef>
              <a:defRPr sz="3200">
                <a:solidFill>
                  <a:schemeClr val="tx1"/>
                </a:solidFill>
                <a:latin typeface="Arial" panose="020B0604020202020204" pitchFamily="34" charset="0"/>
              </a:defRPr>
            </a:lvl2pPr>
            <a:lvl3pPr marL="1143000" indent="-228600">
              <a:lnSpc>
                <a:spcPct val="110000"/>
              </a:lnSpc>
              <a:spcBef>
                <a:spcPct val="20000"/>
              </a:spcBef>
              <a:defRPr sz="3200">
                <a:solidFill>
                  <a:schemeClr val="tx1"/>
                </a:solidFill>
                <a:latin typeface="Arial" panose="020B0604020202020204" pitchFamily="34" charset="0"/>
              </a:defRPr>
            </a:lvl3pPr>
            <a:lvl4pPr marL="1600200" indent="-228600">
              <a:lnSpc>
                <a:spcPct val="110000"/>
              </a:lnSpc>
              <a:spcBef>
                <a:spcPct val="20000"/>
              </a:spcBef>
              <a:defRPr sz="3200">
                <a:solidFill>
                  <a:schemeClr val="tx1"/>
                </a:solidFill>
                <a:latin typeface="Arial" panose="020B0604020202020204" pitchFamily="34" charset="0"/>
              </a:defRPr>
            </a:lvl4pPr>
            <a:lvl5pPr marL="2057400" indent="-228600">
              <a:lnSpc>
                <a:spcPct val="110000"/>
              </a:lnSpc>
              <a:spcBef>
                <a:spcPct val="20000"/>
              </a:spcBef>
              <a:defRPr sz="3200">
                <a:solidFill>
                  <a:schemeClr val="tx1"/>
                </a:solidFill>
                <a:latin typeface="Arial" panose="020B0604020202020204" pitchFamily="34" charset="0"/>
              </a:defRPr>
            </a:lvl5pPr>
            <a:lvl6pPr marL="2514600" indent="-228600" eaLnBrk="0" fontAlgn="base" hangingPunct="0">
              <a:lnSpc>
                <a:spcPct val="110000"/>
              </a:lnSpc>
              <a:spcBef>
                <a:spcPct val="20000"/>
              </a:spcBef>
              <a:spcAft>
                <a:spcPct val="0"/>
              </a:spcAft>
              <a:defRPr sz="3200">
                <a:solidFill>
                  <a:schemeClr val="tx1"/>
                </a:solidFill>
                <a:latin typeface="Arial" panose="020B0604020202020204" pitchFamily="34" charset="0"/>
              </a:defRPr>
            </a:lvl6pPr>
            <a:lvl7pPr marL="2971800" indent="-228600" eaLnBrk="0" fontAlgn="base" hangingPunct="0">
              <a:lnSpc>
                <a:spcPct val="110000"/>
              </a:lnSpc>
              <a:spcBef>
                <a:spcPct val="20000"/>
              </a:spcBef>
              <a:spcAft>
                <a:spcPct val="0"/>
              </a:spcAft>
              <a:defRPr sz="3200">
                <a:solidFill>
                  <a:schemeClr val="tx1"/>
                </a:solidFill>
                <a:latin typeface="Arial" panose="020B0604020202020204" pitchFamily="34" charset="0"/>
              </a:defRPr>
            </a:lvl7pPr>
            <a:lvl8pPr marL="3429000" indent="-228600" eaLnBrk="0" fontAlgn="base" hangingPunct="0">
              <a:lnSpc>
                <a:spcPct val="110000"/>
              </a:lnSpc>
              <a:spcBef>
                <a:spcPct val="20000"/>
              </a:spcBef>
              <a:spcAft>
                <a:spcPct val="0"/>
              </a:spcAft>
              <a:defRPr sz="3200">
                <a:solidFill>
                  <a:schemeClr val="tx1"/>
                </a:solidFill>
                <a:latin typeface="Arial" panose="020B0604020202020204" pitchFamily="34" charset="0"/>
              </a:defRPr>
            </a:lvl8pPr>
            <a:lvl9pPr marL="3886200" indent="-228600" eaLnBrk="0" fontAlgn="base" hangingPunct="0">
              <a:lnSpc>
                <a:spcPct val="110000"/>
              </a:lnSpc>
              <a:spcBef>
                <a:spcPct val="20000"/>
              </a:spcBef>
              <a:spcAft>
                <a:spcPct val="0"/>
              </a:spcAft>
              <a:defRPr sz="3200">
                <a:solidFill>
                  <a:schemeClr val="tx1"/>
                </a:solidFill>
                <a:latin typeface="Arial" panose="020B0604020202020204" pitchFamily="34" charset="0"/>
              </a:defRPr>
            </a:lvl9pPr>
          </a:lstStyle>
          <a:p>
            <a:pPr eaLnBrk="1" hangingPunct="1">
              <a:defRPr/>
            </a:pPr>
            <a:r>
              <a:rPr lang="en-US" altLang="en-US" sz="3600" b="1" smtClean="0">
                <a:solidFill>
                  <a:srgbClr val="EF8C6A"/>
                </a:solidFill>
              </a:rPr>
              <a:t>+</a:t>
            </a: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4" name="Content Placeholder 3"/>
          <p:cNvSpPr>
            <a:spLocks noGrp="1"/>
          </p:cNvSpPr>
          <p:nvPr>
            <p:ph sz="half" idx="2"/>
          </p:nvPr>
        </p:nvSpPr>
        <p:spPr>
          <a:xfrm>
            <a:off x="663388" y="2447366"/>
            <a:ext cx="48768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Content Placeholder 5"/>
          <p:cNvSpPr>
            <a:spLocks noGrp="1"/>
          </p:cNvSpPr>
          <p:nvPr>
            <p:ph sz="quarter" idx="4"/>
          </p:nvPr>
        </p:nvSpPr>
        <p:spPr>
          <a:xfrm>
            <a:off x="5866504" y="2447366"/>
            <a:ext cx="48768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3" name="Text Placeholder 2"/>
          <p:cNvSpPr>
            <a:spLocks noGrp="1"/>
          </p:cNvSpPr>
          <p:nvPr>
            <p:ph type="body" idx="1"/>
          </p:nvPr>
        </p:nvSpPr>
        <p:spPr>
          <a:xfrm>
            <a:off x="663388" y="2070848"/>
            <a:ext cx="4876800" cy="322729"/>
          </a:xfrm>
          <a:prstGeom prst="rect">
            <a:avLst/>
          </a:prstGeom>
          <a:solidFill>
            <a:schemeClr val="accent3"/>
          </a:solidFill>
        </p:spPr>
        <p:txBody>
          <a:bodyPr tIns="0" bIns="0" anchor="ctr">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5" name="Text Placeholder 4"/>
          <p:cNvSpPr>
            <a:spLocks noGrp="1"/>
          </p:cNvSpPr>
          <p:nvPr>
            <p:ph type="body" sz="quarter" idx="3"/>
          </p:nvPr>
        </p:nvSpPr>
        <p:spPr>
          <a:xfrm>
            <a:off x="5866504" y="2070848"/>
            <a:ext cx="4876800" cy="322729"/>
          </a:xfrm>
          <a:prstGeom prst="rect">
            <a:avLst/>
          </a:prstGeom>
          <a:solidFill>
            <a:schemeClr val="accent3">
              <a:lumMod val="60000"/>
              <a:lumOff val="40000"/>
            </a:schemeClr>
          </a:solidFill>
        </p:spPr>
        <p:txBody>
          <a:bodyPr tIns="0" bIns="0" anchor="ctr">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9" name="Date Placeholder 6"/>
          <p:cNvSpPr>
            <a:spLocks noGrp="1"/>
          </p:cNvSpPr>
          <p:nvPr>
            <p:ph type="dt" sz="half" idx="10"/>
          </p:nvPr>
        </p:nvSpPr>
        <p:spPr/>
        <p:txBody>
          <a:bodyPr/>
          <a:lstStyle>
            <a:lvl1pPr>
              <a:defRPr/>
            </a:lvl1pPr>
          </a:lstStyle>
          <a:p>
            <a:pPr>
              <a:defRPr/>
            </a:pPr>
            <a:fld id="{7FD08362-BA15-48C2-9157-577C9AF5F28D}" type="datetimeFigureOut">
              <a:rPr lang="en-US"/>
              <a:pPr>
                <a:defRPr/>
              </a:pPr>
              <a:t>2/25/2021</a:t>
            </a:fld>
            <a:endParaRPr lang="en-US"/>
          </a:p>
        </p:txBody>
      </p:sp>
      <p:sp>
        <p:nvSpPr>
          <p:cNvPr id="10" name="Footer Placeholder 7"/>
          <p:cNvSpPr>
            <a:spLocks noGrp="1"/>
          </p:cNvSpPr>
          <p:nvPr>
            <p:ph type="ftr" sz="quarter" idx="11"/>
          </p:nvPr>
        </p:nvSpPr>
        <p:spPr/>
        <p:txBody>
          <a:bodyPr/>
          <a:lstStyle>
            <a:lvl1pPr>
              <a:defRPr/>
            </a:lvl1pPr>
          </a:lstStyle>
          <a:p>
            <a:pPr>
              <a:defRPr/>
            </a:pPr>
            <a:endParaRPr lang="en-US"/>
          </a:p>
        </p:txBody>
      </p:sp>
      <p:sp>
        <p:nvSpPr>
          <p:cNvPr id="11" name="Slide Number Placeholder 8"/>
          <p:cNvSpPr>
            <a:spLocks noGrp="1"/>
          </p:cNvSpPr>
          <p:nvPr>
            <p:ph type="sldNum" sz="quarter" idx="12"/>
          </p:nvPr>
        </p:nvSpPr>
        <p:spPr/>
        <p:txBody>
          <a:bodyPr/>
          <a:lstStyle>
            <a:lvl1pPr>
              <a:defRPr/>
            </a:lvl1pPr>
          </a:lstStyle>
          <a:p>
            <a:pPr>
              <a:defRPr/>
            </a:pPr>
            <a:fld id="{DD546F98-9097-4569-B349-B49797B4947C}" type="slidenum">
              <a:rPr lang="en-US"/>
              <a:pPr>
                <a:defRPr/>
              </a:pPr>
              <a:t>‹#›</a:t>
            </a:fld>
            <a:endParaRPr lang="en-US"/>
          </a:p>
        </p:txBody>
      </p:sp>
    </p:spTree>
    <p:extLst>
      <p:ext uri="{BB962C8B-B14F-4D97-AF65-F5344CB8AC3E}">
        <p14:creationId xmlns:p14="http://schemas.microsoft.com/office/powerpoint/2010/main" val="13767013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298451" y="228600"/>
            <a:ext cx="347133"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110000"/>
              </a:lnSpc>
              <a:spcBef>
                <a:spcPct val="20000"/>
              </a:spcBef>
              <a:defRPr sz="3200">
                <a:solidFill>
                  <a:schemeClr val="tx1"/>
                </a:solidFill>
                <a:latin typeface="Arial" panose="020B0604020202020204" pitchFamily="34" charset="0"/>
              </a:defRPr>
            </a:lvl1pPr>
            <a:lvl2pPr marL="742950" indent="-285750">
              <a:lnSpc>
                <a:spcPct val="110000"/>
              </a:lnSpc>
              <a:spcBef>
                <a:spcPct val="20000"/>
              </a:spcBef>
              <a:defRPr sz="3200">
                <a:solidFill>
                  <a:schemeClr val="tx1"/>
                </a:solidFill>
                <a:latin typeface="Arial" panose="020B0604020202020204" pitchFamily="34" charset="0"/>
              </a:defRPr>
            </a:lvl2pPr>
            <a:lvl3pPr marL="1143000" indent="-228600">
              <a:lnSpc>
                <a:spcPct val="110000"/>
              </a:lnSpc>
              <a:spcBef>
                <a:spcPct val="20000"/>
              </a:spcBef>
              <a:defRPr sz="3200">
                <a:solidFill>
                  <a:schemeClr val="tx1"/>
                </a:solidFill>
                <a:latin typeface="Arial" panose="020B0604020202020204" pitchFamily="34" charset="0"/>
              </a:defRPr>
            </a:lvl3pPr>
            <a:lvl4pPr marL="1600200" indent="-228600">
              <a:lnSpc>
                <a:spcPct val="110000"/>
              </a:lnSpc>
              <a:spcBef>
                <a:spcPct val="20000"/>
              </a:spcBef>
              <a:defRPr sz="3200">
                <a:solidFill>
                  <a:schemeClr val="tx1"/>
                </a:solidFill>
                <a:latin typeface="Arial" panose="020B0604020202020204" pitchFamily="34" charset="0"/>
              </a:defRPr>
            </a:lvl4pPr>
            <a:lvl5pPr marL="2057400" indent="-228600">
              <a:lnSpc>
                <a:spcPct val="110000"/>
              </a:lnSpc>
              <a:spcBef>
                <a:spcPct val="20000"/>
              </a:spcBef>
              <a:defRPr sz="3200">
                <a:solidFill>
                  <a:schemeClr val="tx1"/>
                </a:solidFill>
                <a:latin typeface="Arial" panose="020B0604020202020204" pitchFamily="34" charset="0"/>
              </a:defRPr>
            </a:lvl5pPr>
            <a:lvl6pPr marL="2514600" indent="-228600" eaLnBrk="0" fontAlgn="base" hangingPunct="0">
              <a:lnSpc>
                <a:spcPct val="110000"/>
              </a:lnSpc>
              <a:spcBef>
                <a:spcPct val="20000"/>
              </a:spcBef>
              <a:spcAft>
                <a:spcPct val="0"/>
              </a:spcAft>
              <a:defRPr sz="3200">
                <a:solidFill>
                  <a:schemeClr val="tx1"/>
                </a:solidFill>
                <a:latin typeface="Arial" panose="020B0604020202020204" pitchFamily="34" charset="0"/>
              </a:defRPr>
            </a:lvl6pPr>
            <a:lvl7pPr marL="2971800" indent="-228600" eaLnBrk="0" fontAlgn="base" hangingPunct="0">
              <a:lnSpc>
                <a:spcPct val="110000"/>
              </a:lnSpc>
              <a:spcBef>
                <a:spcPct val="20000"/>
              </a:spcBef>
              <a:spcAft>
                <a:spcPct val="0"/>
              </a:spcAft>
              <a:defRPr sz="3200">
                <a:solidFill>
                  <a:schemeClr val="tx1"/>
                </a:solidFill>
                <a:latin typeface="Arial" panose="020B0604020202020204" pitchFamily="34" charset="0"/>
              </a:defRPr>
            </a:lvl7pPr>
            <a:lvl8pPr marL="3429000" indent="-228600" eaLnBrk="0" fontAlgn="base" hangingPunct="0">
              <a:lnSpc>
                <a:spcPct val="110000"/>
              </a:lnSpc>
              <a:spcBef>
                <a:spcPct val="20000"/>
              </a:spcBef>
              <a:spcAft>
                <a:spcPct val="0"/>
              </a:spcAft>
              <a:defRPr sz="3200">
                <a:solidFill>
                  <a:schemeClr val="tx1"/>
                </a:solidFill>
                <a:latin typeface="Arial" panose="020B0604020202020204" pitchFamily="34" charset="0"/>
              </a:defRPr>
            </a:lvl8pPr>
            <a:lvl9pPr marL="3886200" indent="-228600" eaLnBrk="0" fontAlgn="base" hangingPunct="0">
              <a:lnSpc>
                <a:spcPct val="110000"/>
              </a:lnSpc>
              <a:spcBef>
                <a:spcPct val="20000"/>
              </a:spcBef>
              <a:spcAft>
                <a:spcPct val="0"/>
              </a:spcAft>
              <a:defRPr sz="3200">
                <a:solidFill>
                  <a:schemeClr val="tx1"/>
                </a:solidFill>
                <a:latin typeface="Arial" panose="020B0604020202020204" pitchFamily="34" charset="0"/>
              </a:defRPr>
            </a:lvl9pPr>
          </a:lstStyle>
          <a:p>
            <a:pPr eaLnBrk="1" hangingPunct="1">
              <a:defRPr/>
            </a:pPr>
            <a:r>
              <a:rPr lang="en-US" altLang="en-US" sz="3600" b="1" smtClean="0">
                <a:solidFill>
                  <a:srgbClr val="EF8C6A"/>
                </a:solidFill>
              </a:rPr>
              <a:t>+</a:t>
            </a:r>
          </a:p>
        </p:txBody>
      </p:sp>
      <p:sp>
        <p:nvSpPr>
          <p:cNvPr id="6" name="Rectangle 5"/>
          <p:cNvSpPr/>
          <p:nvPr/>
        </p:nvSpPr>
        <p:spPr>
          <a:xfrm>
            <a:off x="10888133" y="282575"/>
            <a:ext cx="9144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10000"/>
              </a:lnSpc>
              <a:spcBef>
                <a:spcPct val="20000"/>
              </a:spcBef>
              <a:defRPr/>
            </a:pPr>
            <a:endParaRPr sz="3200"/>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64690" y="1985963"/>
            <a:ext cx="10092209"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3" name="Content Placeholder 2"/>
          <p:cNvSpPr>
            <a:spLocks noGrp="1"/>
          </p:cNvSpPr>
          <p:nvPr>
            <p:ph sz="half" idx="14"/>
          </p:nvPr>
        </p:nvSpPr>
        <p:spPr>
          <a:xfrm>
            <a:off x="664690" y="4164965"/>
            <a:ext cx="10092209"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4"/>
          <p:cNvSpPr>
            <a:spLocks noGrp="1"/>
          </p:cNvSpPr>
          <p:nvPr>
            <p:ph type="dt" sz="half" idx="15"/>
          </p:nvPr>
        </p:nvSpPr>
        <p:spPr/>
        <p:txBody>
          <a:bodyPr/>
          <a:lstStyle>
            <a:lvl1pPr>
              <a:defRPr/>
            </a:lvl1pPr>
          </a:lstStyle>
          <a:p>
            <a:pPr>
              <a:defRPr/>
            </a:pPr>
            <a:fld id="{5D3232D9-9097-4B9B-8875-0C29C5A001A2}" type="datetimeFigureOut">
              <a:rPr lang="en-US"/>
              <a:pPr>
                <a:defRPr/>
              </a:pPr>
              <a:t>2/25/2021</a:t>
            </a:fld>
            <a:endParaRPr lang="en-US"/>
          </a:p>
        </p:txBody>
      </p:sp>
      <p:sp>
        <p:nvSpPr>
          <p:cNvPr id="8" name="Footer Placeholder 5"/>
          <p:cNvSpPr>
            <a:spLocks noGrp="1"/>
          </p:cNvSpPr>
          <p:nvPr>
            <p:ph type="ftr" sz="quarter" idx="16"/>
          </p:nvPr>
        </p:nvSpPr>
        <p:spPr/>
        <p:txBody>
          <a:bodyPr/>
          <a:lstStyle>
            <a:lvl1pPr>
              <a:defRPr/>
            </a:lvl1pPr>
          </a:lstStyle>
          <a:p>
            <a:pPr>
              <a:defRPr/>
            </a:pPr>
            <a:endParaRPr lang="en-US"/>
          </a:p>
        </p:txBody>
      </p:sp>
      <p:sp>
        <p:nvSpPr>
          <p:cNvPr id="9" name="Slide Number Placeholder 6"/>
          <p:cNvSpPr>
            <a:spLocks noGrp="1"/>
          </p:cNvSpPr>
          <p:nvPr>
            <p:ph type="sldNum" sz="quarter" idx="17"/>
          </p:nvPr>
        </p:nvSpPr>
        <p:spPr/>
        <p:txBody>
          <a:bodyPr/>
          <a:lstStyle>
            <a:lvl1pPr>
              <a:defRPr/>
            </a:lvl1pPr>
          </a:lstStyle>
          <a:p>
            <a:pPr>
              <a:defRPr/>
            </a:pPr>
            <a:fld id="{3A709CE3-9267-4957-B869-6A022FF98987}" type="slidenum">
              <a:rPr lang="en-US"/>
              <a:pPr>
                <a:defRPr/>
              </a:pPr>
              <a:t>‹#›</a:t>
            </a:fld>
            <a:endParaRPr lang="en-US"/>
          </a:p>
        </p:txBody>
      </p:sp>
    </p:spTree>
    <p:extLst>
      <p:ext uri="{BB962C8B-B14F-4D97-AF65-F5344CB8AC3E}">
        <p14:creationId xmlns:p14="http://schemas.microsoft.com/office/powerpoint/2010/main" val="2399189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13166784"/>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6" name="Rectangle 5"/>
          <p:cNvSpPr/>
          <p:nvPr/>
        </p:nvSpPr>
        <p:spPr>
          <a:xfrm>
            <a:off x="10888133" y="282575"/>
            <a:ext cx="9144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10000"/>
              </a:lnSpc>
              <a:spcBef>
                <a:spcPct val="20000"/>
              </a:spcBef>
              <a:defRPr/>
            </a:pPr>
            <a:endParaRPr sz="3200"/>
          </a:p>
        </p:txBody>
      </p:sp>
      <p:sp>
        <p:nvSpPr>
          <p:cNvPr id="7" name="TextBox 6"/>
          <p:cNvSpPr txBox="1">
            <a:spLocks noChangeArrowheads="1"/>
          </p:cNvSpPr>
          <p:nvPr/>
        </p:nvSpPr>
        <p:spPr bwMode="auto">
          <a:xfrm>
            <a:off x="298451" y="228600"/>
            <a:ext cx="347133"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110000"/>
              </a:lnSpc>
              <a:spcBef>
                <a:spcPct val="20000"/>
              </a:spcBef>
              <a:defRPr sz="3200">
                <a:solidFill>
                  <a:schemeClr val="tx1"/>
                </a:solidFill>
                <a:latin typeface="Arial" panose="020B0604020202020204" pitchFamily="34" charset="0"/>
              </a:defRPr>
            </a:lvl1pPr>
            <a:lvl2pPr marL="742950" indent="-285750">
              <a:lnSpc>
                <a:spcPct val="110000"/>
              </a:lnSpc>
              <a:spcBef>
                <a:spcPct val="20000"/>
              </a:spcBef>
              <a:defRPr sz="3200">
                <a:solidFill>
                  <a:schemeClr val="tx1"/>
                </a:solidFill>
                <a:latin typeface="Arial" panose="020B0604020202020204" pitchFamily="34" charset="0"/>
              </a:defRPr>
            </a:lvl2pPr>
            <a:lvl3pPr marL="1143000" indent="-228600">
              <a:lnSpc>
                <a:spcPct val="110000"/>
              </a:lnSpc>
              <a:spcBef>
                <a:spcPct val="20000"/>
              </a:spcBef>
              <a:defRPr sz="3200">
                <a:solidFill>
                  <a:schemeClr val="tx1"/>
                </a:solidFill>
                <a:latin typeface="Arial" panose="020B0604020202020204" pitchFamily="34" charset="0"/>
              </a:defRPr>
            </a:lvl3pPr>
            <a:lvl4pPr marL="1600200" indent="-228600">
              <a:lnSpc>
                <a:spcPct val="110000"/>
              </a:lnSpc>
              <a:spcBef>
                <a:spcPct val="20000"/>
              </a:spcBef>
              <a:defRPr sz="3200">
                <a:solidFill>
                  <a:schemeClr val="tx1"/>
                </a:solidFill>
                <a:latin typeface="Arial" panose="020B0604020202020204" pitchFamily="34" charset="0"/>
              </a:defRPr>
            </a:lvl4pPr>
            <a:lvl5pPr marL="2057400" indent="-228600">
              <a:lnSpc>
                <a:spcPct val="110000"/>
              </a:lnSpc>
              <a:spcBef>
                <a:spcPct val="20000"/>
              </a:spcBef>
              <a:defRPr sz="3200">
                <a:solidFill>
                  <a:schemeClr val="tx1"/>
                </a:solidFill>
                <a:latin typeface="Arial" panose="020B0604020202020204" pitchFamily="34" charset="0"/>
              </a:defRPr>
            </a:lvl5pPr>
            <a:lvl6pPr marL="2514600" indent="-228600" eaLnBrk="0" fontAlgn="base" hangingPunct="0">
              <a:lnSpc>
                <a:spcPct val="110000"/>
              </a:lnSpc>
              <a:spcBef>
                <a:spcPct val="20000"/>
              </a:spcBef>
              <a:spcAft>
                <a:spcPct val="0"/>
              </a:spcAft>
              <a:defRPr sz="3200">
                <a:solidFill>
                  <a:schemeClr val="tx1"/>
                </a:solidFill>
                <a:latin typeface="Arial" panose="020B0604020202020204" pitchFamily="34" charset="0"/>
              </a:defRPr>
            </a:lvl6pPr>
            <a:lvl7pPr marL="2971800" indent="-228600" eaLnBrk="0" fontAlgn="base" hangingPunct="0">
              <a:lnSpc>
                <a:spcPct val="110000"/>
              </a:lnSpc>
              <a:spcBef>
                <a:spcPct val="20000"/>
              </a:spcBef>
              <a:spcAft>
                <a:spcPct val="0"/>
              </a:spcAft>
              <a:defRPr sz="3200">
                <a:solidFill>
                  <a:schemeClr val="tx1"/>
                </a:solidFill>
                <a:latin typeface="Arial" panose="020B0604020202020204" pitchFamily="34" charset="0"/>
              </a:defRPr>
            </a:lvl7pPr>
            <a:lvl8pPr marL="3429000" indent="-228600" eaLnBrk="0" fontAlgn="base" hangingPunct="0">
              <a:lnSpc>
                <a:spcPct val="110000"/>
              </a:lnSpc>
              <a:spcBef>
                <a:spcPct val="20000"/>
              </a:spcBef>
              <a:spcAft>
                <a:spcPct val="0"/>
              </a:spcAft>
              <a:defRPr sz="3200">
                <a:solidFill>
                  <a:schemeClr val="tx1"/>
                </a:solidFill>
                <a:latin typeface="Arial" panose="020B0604020202020204" pitchFamily="34" charset="0"/>
              </a:defRPr>
            </a:lvl8pPr>
            <a:lvl9pPr marL="3886200" indent="-228600" eaLnBrk="0" fontAlgn="base" hangingPunct="0">
              <a:lnSpc>
                <a:spcPct val="110000"/>
              </a:lnSpc>
              <a:spcBef>
                <a:spcPct val="20000"/>
              </a:spcBef>
              <a:spcAft>
                <a:spcPct val="0"/>
              </a:spcAft>
              <a:defRPr sz="3200">
                <a:solidFill>
                  <a:schemeClr val="tx1"/>
                </a:solidFill>
                <a:latin typeface="Arial" panose="020B0604020202020204" pitchFamily="34" charset="0"/>
              </a:defRPr>
            </a:lvl9pPr>
          </a:lstStyle>
          <a:p>
            <a:pPr eaLnBrk="1" hangingPunct="1">
              <a:defRPr/>
            </a:pPr>
            <a:r>
              <a:rPr lang="en-US" altLang="en-US" sz="3600" b="1" smtClean="0">
                <a:solidFill>
                  <a:srgbClr val="EF8C6A"/>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5880100" y="1985963"/>
            <a:ext cx="48768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1" name="Content Placeholder 2"/>
          <p:cNvSpPr>
            <a:spLocks noGrp="1"/>
          </p:cNvSpPr>
          <p:nvPr>
            <p:ph sz="half" idx="15"/>
          </p:nvPr>
        </p:nvSpPr>
        <p:spPr>
          <a:xfrm>
            <a:off x="664691" y="1985963"/>
            <a:ext cx="48768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3" name="Content Placeholder 2"/>
          <p:cNvSpPr>
            <a:spLocks noGrp="1"/>
          </p:cNvSpPr>
          <p:nvPr>
            <p:ph sz="half" idx="16"/>
          </p:nvPr>
        </p:nvSpPr>
        <p:spPr>
          <a:xfrm>
            <a:off x="5880100" y="4169664"/>
            <a:ext cx="48768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Date Placeholder 4"/>
          <p:cNvSpPr>
            <a:spLocks noGrp="1"/>
          </p:cNvSpPr>
          <p:nvPr>
            <p:ph type="dt" sz="half" idx="17"/>
          </p:nvPr>
        </p:nvSpPr>
        <p:spPr/>
        <p:txBody>
          <a:bodyPr/>
          <a:lstStyle>
            <a:lvl1pPr>
              <a:defRPr/>
            </a:lvl1pPr>
          </a:lstStyle>
          <a:p>
            <a:pPr>
              <a:defRPr/>
            </a:pPr>
            <a:fld id="{16934C1A-DCD1-414D-ADAD-9E9291443301}" type="datetimeFigureOut">
              <a:rPr lang="en-US"/>
              <a:pPr>
                <a:defRPr/>
              </a:pPr>
              <a:t>2/25/2021</a:t>
            </a:fld>
            <a:endParaRPr lang="en-US"/>
          </a:p>
        </p:txBody>
      </p:sp>
      <p:sp>
        <p:nvSpPr>
          <p:cNvPr id="9" name="Footer Placeholder 5"/>
          <p:cNvSpPr>
            <a:spLocks noGrp="1"/>
          </p:cNvSpPr>
          <p:nvPr>
            <p:ph type="ftr" sz="quarter" idx="18"/>
          </p:nvPr>
        </p:nvSpPr>
        <p:spPr/>
        <p:txBody>
          <a:bodyPr/>
          <a:lstStyle>
            <a:lvl1pPr>
              <a:defRPr/>
            </a:lvl1pPr>
          </a:lstStyle>
          <a:p>
            <a:pPr>
              <a:defRPr/>
            </a:pPr>
            <a:endParaRPr lang="en-US"/>
          </a:p>
        </p:txBody>
      </p:sp>
      <p:sp>
        <p:nvSpPr>
          <p:cNvPr id="10" name="Slide Number Placeholder 6"/>
          <p:cNvSpPr>
            <a:spLocks noGrp="1"/>
          </p:cNvSpPr>
          <p:nvPr>
            <p:ph type="sldNum" sz="quarter" idx="19"/>
          </p:nvPr>
        </p:nvSpPr>
        <p:spPr/>
        <p:txBody>
          <a:bodyPr/>
          <a:lstStyle>
            <a:lvl1pPr>
              <a:defRPr/>
            </a:lvl1pPr>
          </a:lstStyle>
          <a:p>
            <a:pPr>
              <a:defRPr/>
            </a:pPr>
            <a:fld id="{B219956A-75D7-46E2-8569-7048C4025BFD}" type="slidenum">
              <a:rPr lang="en-US"/>
              <a:pPr>
                <a:defRPr/>
              </a:pPr>
              <a:t>‹#›</a:t>
            </a:fld>
            <a:endParaRPr lang="en-US"/>
          </a:p>
        </p:txBody>
      </p:sp>
    </p:spTree>
    <p:extLst>
      <p:ext uri="{BB962C8B-B14F-4D97-AF65-F5344CB8AC3E}">
        <p14:creationId xmlns:p14="http://schemas.microsoft.com/office/powerpoint/2010/main" val="2271313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7" name="Rectangle 6"/>
          <p:cNvSpPr/>
          <p:nvPr/>
        </p:nvSpPr>
        <p:spPr>
          <a:xfrm>
            <a:off x="10888133" y="282575"/>
            <a:ext cx="9144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10000"/>
              </a:lnSpc>
              <a:spcBef>
                <a:spcPct val="20000"/>
              </a:spcBef>
              <a:defRPr/>
            </a:pPr>
            <a:endParaRPr sz="3200"/>
          </a:p>
        </p:txBody>
      </p:sp>
      <p:sp>
        <p:nvSpPr>
          <p:cNvPr id="8" name="TextBox 7"/>
          <p:cNvSpPr txBox="1">
            <a:spLocks noChangeArrowheads="1"/>
          </p:cNvSpPr>
          <p:nvPr/>
        </p:nvSpPr>
        <p:spPr bwMode="auto">
          <a:xfrm>
            <a:off x="298451" y="228600"/>
            <a:ext cx="347133"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110000"/>
              </a:lnSpc>
              <a:spcBef>
                <a:spcPct val="20000"/>
              </a:spcBef>
              <a:defRPr sz="3200">
                <a:solidFill>
                  <a:schemeClr val="tx1"/>
                </a:solidFill>
                <a:latin typeface="Arial" panose="020B0604020202020204" pitchFamily="34" charset="0"/>
              </a:defRPr>
            </a:lvl1pPr>
            <a:lvl2pPr marL="742950" indent="-285750">
              <a:lnSpc>
                <a:spcPct val="110000"/>
              </a:lnSpc>
              <a:spcBef>
                <a:spcPct val="20000"/>
              </a:spcBef>
              <a:defRPr sz="3200">
                <a:solidFill>
                  <a:schemeClr val="tx1"/>
                </a:solidFill>
                <a:latin typeface="Arial" panose="020B0604020202020204" pitchFamily="34" charset="0"/>
              </a:defRPr>
            </a:lvl2pPr>
            <a:lvl3pPr marL="1143000" indent="-228600">
              <a:lnSpc>
                <a:spcPct val="110000"/>
              </a:lnSpc>
              <a:spcBef>
                <a:spcPct val="20000"/>
              </a:spcBef>
              <a:defRPr sz="3200">
                <a:solidFill>
                  <a:schemeClr val="tx1"/>
                </a:solidFill>
                <a:latin typeface="Arial" panose="020B0604020202020204" pitchFamily="34" charset="0"/>
              </a:defRPr>
            </a:lvl3pPr>
            <a:lvl4pPr marL="1600200" indent="-228600">
              <a:lnSpc>
                <a:spcPct val="110000"/>
              </a:lnSpc>
              <a:spcBef>
                <a:spcPct val="20000"/>
              </a:spcBef>
              <a:defRPr sz="3200">
                <a:solidFill>
                  <a:schemeClr val="tx1"/>
                </a:solidFill>
                <a:latin typeface="Arial" panose="020B0604020202020204" pitchFamily="34" charset="0"/>
              </a:defRPr>
            </a:lvl4pPr>
            <a:lvl5pPr marL="2057400" indent="-228600">
              <a:lnSpc>
                <a:spcPct val="110000"/>
              </a:lnSpc>
              <a:spcBef>
                <a:spcPct val="20000"/>
              </a:spcBef>
              <a:defRPr sz="3200">
                <a:solidFill>
                  <a:schemeClr val="tx1"/>
                </a:solidFill>
                <a:latin typeface="Arial" panose="020B0604020202020204" pitchFamily="34" charset="0"/>
              </a:defRPr>
            </a:lvl5pPr>
            <a:lvl6pPr marL="2514600" indent="-228600" eaLnBrk="0" fontAlgn="base" hangingPunct="0">
              <a:lnSpc>
                <a:spcPct val="110000"/>
              </a:lnSpc>
              <a:spcBef>
                <a:spcPct val="20000"/>
              </a:spcBef>
              <a:spcAft>
                <a:spcPct val="0"/>
              </a:spcAft>
              <a:defRPr sz="3200">
                <a:solidFill>
                  <a:schemeClr val="tx1"/>
                </a:solidFill>
                <a:latin typeface="Arial" panose="020B0604020202020204" pitchFamily="34" charset="0"/>
              </a:defRPr>
            </a:lvl6pPr>
            <a:lvl7pPr marL="2971800" indent="-228600" eaLnBrk="0" fontAlgn="base" hangingPunct="0">
              <a:lnSpc>
                <a:spcPct val="110000"/>
              </a:lnSpc>
              <a:spcBef>
                <a:spcPct val="20000"/>
              </a:spcBef>
              <a:spcAft>
                <a:spcPct val="0"/>
              </a:spcAft>
              <a:defRPr sz="3200">
                <a:solidFill>
                  <a:schemeClr val="tx1"/>
                </a:solidFill>
                <a:latin typeface="Arial" panose="020B0604020202020204" pitchFamily="34" charset="0"/>
              </a:defRPr>
            </a:lvl7pPr>
            <a:lvl8pPr marL="3429000" indent="-228600" eaLnBrk="0" fontAlgn="base" hangingPunct="0">
              <a:lnSpc>
                <a:spcPct val="110000"/>
              </a:lnSpc>
              <a:spcBef>
                <a:spcPct val="20000"/>
              </a:spcBef>
              <a:spcAft>
                <a:spcPct val="0"/>
              </a:spcAft>
              <a:defRPr sz="3200">
                <a:solidFill>
                  <a:schemeClr val="tx1"/>
                </a:solidFill>
                <a:latin typeface="Arial" panose="020B0604020202020204" pitchFamily="34" charset="0"/>
              </a:defRPr>
            </a:lvl8pPr>
            <a:lvl9pPr marL="3886200" indent="-228600" eaLnBrk="0" fontAlgn="base" hangingPunct="0">
              <a:lnSpc>
                <a:spcPct val="110000"/>
              </a:lnSpc>
              <a:spcBef>
                <a:spcPct val="20000"/>
              </a:spcBef>
              <a:spcAft>
                <a:spcPct val="0"/>
              </a:spcAft>
              <a:defRPr sz="3200">
                <a:solidFill>
                  <a:schemeClr val="tx1"/>
                </a:solidFill>
                <a:latin typeface="Arial" panose="020B0604020202020204" pitchFamily="34" charset="0"/>
              </a:defRPr>
            </a:lvl9pPr>
          </a:lstStyle>
          <a:p>
            <a:pPr eaLnBrk="1" hangingPunct="1">
              <a:defRPr/>
            </a:pPr>
            <a:r>
              <a:rPr lang="en-US" altLang="en-US" sz="3600" b="1" smtClean="0">
                <a:solidFill>
                  <a:srgbClr val="EF8C6A"/>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12" name="Content Placeholder 2"/>
          <p:cNvSpPr>
            <a:spLocks noGrp="1"/>
          </p:cNvSpPr>
          <p:nvPr>
            <p:ph sz="half" idx="17"/>
          </p:nvPr>
        </p:nvSpPr>
        <p:spPr>
          <a:xfrm>
            <a:off x="670561" y="1985963"/>
            <a:ext cx="4876551"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4" name="Content Placeholder 2"/>
          <p:cNvSpPr>
            <a:spLocks noGrp="1"/>
          </p:cNvSpPr>
          <p:nvPr>
            <p:ph sz="half" idx="18"/>
          </p:nvPr>
        </p:nvSpPr>
        <p:spPr>
          <a:xfrm>
            <a:off x="670561" y="4164965"/>
            <a:ext cx="4876551"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5" name="Content Placeholder 2"/>
          <p:cNvSpPr>
            <a:spLocks noGrp="1"/>
          </p:cNvSpPr>
          <p:nvPr>
            <p:ph sz="half" idx="1"/>
          </p:nvPr>
        </p:nvSpPr>
        <p:spPr>
          <a:xfrm>
            <a:off x="5880100" y="1985963"/>
            <a:ext cx="48768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6" name="Content Placeholder 2"/>
          <p:cNvSpPr>
            <a:spLocks noGrp="1"/>
          </p:cNvSpPr>
          <p:nvPr>
            <p:ph sz="half" idx="16"/>
          </p:nvPr>
        </p:nvSpPr>
        <p:spPr>
          <a:xfrm>
            <a:off x="5880100" y="4169664"/>
            <a:ext cx="48768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Date Placeholder 4"/>
          <p:cNvSpPr>
            <a:spLocks noGrp="1"/>
          </p:cNvSpPr>
          <p:nvPr>
            <p:ph type="dt" sz="half" idx="19"/>
          </p:nvPr>
        </p:nvSpPr>
        <p:spPr/>
        <p:txBody>
          <a:bodyPr/>
          <a:lstStyle>
            <a:lvl1pPr>
              <a:defRPr/>
            </a:lvl1pPr>
          </a:lstStyle>
          <a:p>
            <a:pPr>
              <a:defRPr/>
            </a:pPr>
            <a:fld id="{62872A6D-26A3-4747-AA6B-7D1EFD6373C7}" type="datetimeFigureOut">
              <a:rPr lang="en-US"/>
              <a:pPr>
                <a:defRPr/>
              </a:pPr>
              <a:t>2/25/2021</a:t>
            </a:fld>
            <a:endParaRPr lang="en-US"/>
          </a:p>
        </p:txBody>
      </p:sp>
      <p:sp>
        <p:nvSpPr>
          <p:cNvPr id="10" name="Footer Placeholder 5"/>
          <p:cNvSpPr>
            <a:spLocks noGrp="1"/>
          </p:cNvSpPr>
          <p:nvPr>
            <p:ph type="ftr" sz="quarter" idx="20"/>
          </p:nvPr>
        </p:nvSpPr>
        <p:spPr/>
        <p:txBody>
          <a:bodyPr/>
          <a:lstStyle>
            <a:lvl1pPr>
              <a:defRPr/>
            </a:lvl1pPr>
          </a:lstStyle>
          <a:p>
            <a:pPr>
              <a:defRPr/>
            </a:pPr>
            <a:endParaRPr lang="en-US"/>
          </a:p>
        </p:txBody>
      </p:sp>
      <p:sp>
        <p:nvSpPr>
          <p:cNvPr id="11" name="Slide Number Placeholder 6"/>
          <p:cNvSpPr>
            <a:spLocks noGrp="1"/>
          </p:cNvSpPr>
          <p:nvPr>
            <p:ph type="sldNum" sz="quarter" idx="21"/>
          </p:nvPr>
        </p:nvSpPr>
        <p:spPr/>
        <p:txBody>
          <a:bodyPr/>
          <a:lstStyle>
            <a:lvl1pPr>
              <a:defRPr/>
            </a:lvl1pPr>
          </a:lstStyle>
          <a:p>
            <a:pPr>
              <a:defRPr/>
            </a:pPr>
            <a:fld id="{B09883BC-7F00-4235-8C15-8CB15CAFA275}" type="slidenum">
              <a:rPr lang="en-US"/>
              <a:pPr>
                <a:defRPr/>
              </a:pPr>
              <a:t>‹#›</a:t>
            </a:fld>
            <a:endParaRPr lang="en-US"/>
          </a:p>
        </p:txBody>
      </p:sp>
    </p:spTree>
    <p:extLst>
      <p:ext uri="{BB962C8B-B14F-4D97-AF65-F5344CB8AC3E}">
        <p14:creationId xmlns:p14="http://schemas.microsoft.com/office/powerpoint/2010/main" val="16917058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Rectangle 2"/>
          <p:cNvSpPr/>
          <p:nvPr/>
        </p:nvSpPr>
        <p:spPr>
          <a:xfrm>
            <a:off x="10888133" y="282575"/>
            <a:ext cx="9144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10000"/>
              </a:lnSpc>
              <a:spcBef>
                <a:spcPct val="20000"/>
              </a:spcBef>
              <a:defRPr/>
            </a:pPr>
            <a:endParaRPr sz="3200"/>
          </a:p>
        </p:txBody>
      </p:sp>
      <p:sp>
        <p:nvSpPr>
          <p:cNvPr id="4" name="TextBox 3"/>
          <p:cNvSpPr txBox="1">
            <a:spLocks noChangeArrowheads="1"/>
          </p:cNvSpPr>
          <p:nvPr/>
        </p:nvSpPr>
        <p:spPr bwMode="auto">
          <a:xfrm>
            <a:off x="298451" y="228600"/>
            <a:ext cx="347133"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110000"/>
              </a:lnSpc>
              <a:spcBef>
                <a:spcPct val="20000"/>
              </a:spcBef>
              <a:defRPr sz="3200">
                <a:solidFill>
                  <a:schemeClr val="tx1"/>
                </a:solidFill>
                <a:latin typeface="Arial" panose="020B0604020202020204" pitchFamily="34" charset="0"/>
              </a:defRPr>
            </a:lvl1pPr>
            <a:lvl2pPr marL="742950" indent="-285750">
              <a:lnSpc>
                <a:spcPct val="110000"/>
              </a:lnSpc>
              <a:spcBef>
                <a:spcPct val="20000"/>
              </a:spcBef>
              <a:defRPr sz="3200">
                <a:solidFill>
                  <a:schemeClr val="tx1"/>
                </a:solidFill>
                <a:latin typeface="Arial" panose="020B0604020202020204" pitchFamily="34" charset="0"/>
              </a:defRPr>
            </a:lvl2pPr>
            <a:lvl3pPr marL="1143000" indent="-228600">
              <a:lnSpc>
                <a:spcPct val="110000"/>
              </a:lnSpc>
              <a:spcBef>
                <a:spcPct val="20000"/>
              </a:spcBef>
              <a:defRPr sz="3200">
                <a:solidFill>
                  <a:schemeClr val="tx1"/>
                </a:solidFill>
                <a:latin typeface="Arial" panose="020B0604020202020204" pitchFamily="34" charset="0"/>
              </a:defRPr>
            </a:lvl3pPr>
            <a:lvl4pPr marL="1600200" indent="-228600">
              <a:lnSpc>
                <a:spcPct val="110000"/>
              </a:lnSpc>
              <a:spcBef>
                <a:spcPct val="20000"/>
              </a:spcBef>
              <a:defRPr sz="3200">
                <a:solidFill>
                  <a:schemeClr val="tx1"/>
                </a:solidFill>
                <a:latin typeface="Arial" panose="020B0604020202020204" pitchFamily="34" charset="0"/>
              </a:defRPr>
            </a:lvl4pPr>
            <a:lvl5pPr marL="2057400" indent="-228600">
              <a:lnSpc>
                <a:spcPct val="110000"/>
              </a:lnSpc>
              <a:spcBef>
                <a:spcPct val="20000"/>
              </a:spcBef>
              <a:defRPr sz="3200">
                <a:solidFill>
                  <a:schemeClr val="tx1"/>
                </a:solidFill>
                <a:latin typeface="Arial" panose="020B0604020202020204" pitchFamily="34" charset="0"/>
              </a:defRPr>
            </a:lvl5pPr>
            <a:lvl6pPr marL="2514600" indent="-228600" eaLnBrk="0" fontAlgn="base" hangingPunct="0">
              <a:lnSpc>
                <a:spcPct val="110000"/>
              </a:lnSpc>
              <a:spcBef>
                <a:spcPct val="20000"/>
              </a:spcBef>
              <a:spcAft>
                <a:spcPct val="0"/>
              </a:spcAft>
              <a:defRPr sz="3200">
                <a:solidFill>
                  <a:schemeClr val="tx1"/>
                </a:solidFill>
                <a:latin typeface="Arial" panose="020B0604020202020204" pitchFamily="34" charset="0"/>
              </a:defRPr>
            </a:lvl6pPr>
            <a:lvl7pPr marL="2971800" indent="-228600" eaLnBrk="0" fontAlgn="base" hangingPunct="0">
              <a:lnSpc>
                <a:spcPct val="110000"/>
              </a:lnSpc>
              <a:spcBef>
                <a:spcPct val="20000"/>
              </a:spcBef>
              <a:spcAft>
                <a:spcPct val="0"/>
              </a:spcAft>
              <a:defRPr sz="3200">
                <a:solidFill>
                  <a:schemeClr val="tx1"/>
                </a:solidFill>
                <a:latin typeface="Arial" panose="020B0604020202020204" pitchFamily="34" charset="0"/>
              </a:defRPr>
            </a:lvl7pPr>
            <a:lvl8pPr marL="3429000" indent="-228600" eaLnBrk="0" fontAlgn="base" hangingPunct="0">
              <a:lnSpc>
                <a:spcPct val="110000"/>
              </a:lnSpc>
              <a:spcBef>
                <a:spcPct val="20000"/>
              </a:spcBef>
              <a:spcAft>
                <a:spcPct val="0"/>
              </a:spcAft>
              <a:defRPr sz="3200">
                <a:solidFill>
                  <a:schemeClr val="tx1"/>
                </a:solidFill>
                <a:latin typeface="Arial" panose="020B0604020202020204" pitchFamily="34" charset="0"/>
              </a:defRPr>
            </a:lvl8pPr>
            <a:lvl9pPr marL="3886200" indent="-228600" eaLnBrk="0" fontAlgn="base" hangingPunct="0">
              <a:lnSpc>
                <a:spcPct val="110000"/>
              </a:lnSpc>
              <a:spcBef>
                <a:spcPct val="20000"/>
              </a:spcBef>
              <a:spcAft>
                <a:spcPct val="0"/>
              </a:spcAft>
              <a:defRPr sz="3200">
                <a:solidFill>
                  <a:schemeClr val="tx1"/>
                </a:solidFill>
                <a:latin typeface="Arial" panose="020B0604020202020204" pitchFamily="34" charset="0"/>
              </a:defRPr>
            </a:lvl9pPr>
          </a:lstStyle>
          <a:p>
            <a:pPr eaLnBrk="1" hangingPunct="1">
              <a:defRPr/>
            </a:pPr>
            <a:r>
              <a:rPr lang="en-US" altLang="en-US" sz="3600" b="1" smtClean="0">
                <a:solidFill>
                  <a:srgbClr val="EF8C6A"/>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5" name="Date Placeholder 2"/>
          <p:cNvSpPr>
            <a:spLocks noGrp="1"/>
          </p:cNvSpPr>
          <p:nvPr>
            <p:ph type="dt" sz="half" idx="10"/>
          </p:nvPr>
        </p:nvSpPr>
        <p:spPr/>
        <p:txBody>
          <a:bodyPr/>
          <a:lstStyle>
            <a:lvl1pPr>
              <a:defRPr/>
            </a:lvl1pPr>
          </a:lstStyle>
          <a:p>
            <a:pPr>
              <a:defRPr/>
            </a:pPr>
            <a:fld id="{CDA08A17-1F02-4143-8A67-24BA44B159D8}" type="datetimeFigureOut">
              <a:rPr lang="en-US"/>
              <a:pPr>
                <a:defRPr/>
              </a:pPr>
              <a:t>2/25/2021</a:t>
            </a:fld>
            <a:endParaRPr lang="en-US"/>
          </a:p>
        </p:txBody>
      </p:sp>
      <p:sp>
        <p:nvSpPr>
          <p:cNvPr id="6" name="Footer Placeholder 3"/>
          <p:cNvSpPr>
            <a:spLocks noGrp="1"/>
          </p:cNvSpPr>
          <p:nvPr>
            <p:ph type="ftr" sz="quarter" idx="11"/>
          </p:nvPr>
        </p:nvSpPr>
        <p:spPr/>
        <p:txBody>
          <a:bodyPr/>
          <a:lstStyle>
            <a:lvl1pPr>
              <a:defRPr/>
            </a:lvl1pPr>
          </a:lstStyle>
          <a:p>
            <a:pPr>
              <a:defRPr/>
            </a:pPr>
            <a:endParaRPr lang="en-US"/>
          </a:p>
        </p:txBody>
      </p:sp>
      <p:sp>
        <p:nvSpPr>
          <p:cNvPr id="7" name="Slide Number Placeholder 4"/>
          <p:cNvSpPr>
            <a:spLocks noGrp="1"/>
          </p:cNvSpPr>
          <p:nvPr>
            <p:ph type="sldNum" sz="quarter" idx="12"/>
          </p:nvPr>
        </p:nvSpPr>
        <p:spPr/>
        <p:txBody>
          <a:bodyPr/>
          <a:lstStyle>
            <a:lvl1pPr>
              <a:defRPr/>
            </a:lvl1pPr>
          </a:lstStyle>
          <a:p>
            <a:pPr>
              <a:defRPr/>
            </a:pPr>
            <a:fld id="{23B81F67-A31B-47AA-A821-375741706B9A}" type="slidenum">
              <a:rPr lang="en-US"/>
              <a:pPr>
                <a:defRPr/>
              </a:pPr>
              <a:t>‹#›</a:t>
            </a:fld>
            <a:endParaRPr lang="en-US"/>
          </a:p>
        </p:txBody>
      </p:sp>
    </p:spTree>
    <p:extLst>
      <p:ext uri="{BB962C8B-B14F-4D97-AF65-F5344CB8AC3E}">
        <p14:creationId xmlns:p14="http://schemas.microsoft.com/office/powerpoint/2010/main" val="20273836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Rectangle 1"/>
          <p:cNvSpPr/>
          <p:nvPr/>
        </p:nvSpPr>
        <p:spPr>
          <a:xfrm>
            <a:off x="10888133" y="282576"/>
            <a:ext cx="914400" cy="301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10000"/>
              </a:lnSpc>
              <a:spcBef>
                <a:spcPct val="20000"/>
              </a:spcBef>
              <a:defRPr/>
            </a:pPr>
            <a:endParaRPr sz="3200"/>
          </a:p>
        </p:txBody>
      </p:sp>
      <p:sp>
        <p:nvSpPr>
          <p:cNvPr id="3" name="Date Placeholder 1"/>
          <p:cNvSpPr>
            <a:spLocks noGrp="1"/>
          </p:cNvSpPr>
          <p:nvPr>
            <p:ph type="dt" sz="half" idx="10"/>
          </p:nvPr>
        </p:nvSpPr>
        <p:spPr/>
        <p:txBody>
          <a:bodyPr/>
          <a:lstStyle>
            <a:lvl1pPr>
              <a:defRPr/>
            </a:lvl1pPr>
          </a:lstStyle>
          <a:p>
            <a:pPr>
              <a:defRPr/>
            </a:pPr>
            <a:fld id="{44E1DE19-4336-4233-892F-8C7CBDB1A9BC}" type="datetimeFigureOut">
              <a:rPr lang="en-US"/>
              <a:pPr>
                <a:defRPr/>
              </a:pPr>
              <a:t>2/25/2021</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3"/>
          <p:cNvSpPr>
            <a:spLocks noGrp="1"/>
          </p:cNvSpPr>
          <p:nvPr>
            <p:ph type="sldNum" sz="quarter" idx="12"/>
          </p:nvPr>
        </p:nvSpPr>
        <p:spPr/>
        <p:txBody>
          <a:bodyPr/>
          <a:lstStyle>
            <a:lvl1pPr>
              <a:defRPr/>
            </a:lvl1pPr>
          </a:lstStyle>
          <a:p>
            <a:pPr>
              <a:defRPr/>
            </a:pPr>
            <a:fld id="{4FA04980-4818-41BD-94B2-C74B2ED75409}" type="slidenum">
              <a:rPr lang="en-US"/>
              <a:pPr>
                <a:defRPr/>
              </a:pPr>
              <a:t>‹#›</a:t>
            </a:fld>
            <a:endParaRPr lang="en-US"/>
          </a:p>
        </p:txBody>
      </p:sp>
    </p:spTree>
    <p:extLst>
      <p:ext uri="{BB962C8B-B14F-4D97-AF65-F5344CB8AC3E}">
        <p14:creationId xmlns:p14="http://schemas.microsoft.com/office/powerpoint/2010/main" val="20386619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376768" y="228600"/>
            <a:ext cx="4601633"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10000"/>
              </a:lnSpc>
              <a:spcBef>
                <a:spcPct val="20000"/>
              </a:spcBef>
              <a:defRPr/>
            </a:pPr>
            <a:endParaRPr sz="3200"/>
          </a:p>
        </p:txBody>
      </p:sp>
      <p:sp>
        <p:nvSpPr>
          <p:cNvPr id="6" name="TextBox 5"/>
          <p:cNvSpPr txBox="1">
            <a:spLocks noChangeArrowheads="1"/>
          </p:cNvSpPr>
          <p:nvPr/>
        </p:nvSpPr>
        <p:spPr bwMode="auto">
          <a:xfrm>
            <a:off x="567267" y="174625"/>
            <a:ext cx="550333" cy="91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110000"/>
              </a:lnSpc>
              <a:spcBef>
                <a:spcPct val="20000"/>
              </a:spcBef>
              <a:defRPr sz="3200">
                <a:solidFill>
                  <a:schemeClr val="tx1"/>
                </a:solidFill>
                <a:latin typeface="Arial" panose="020B0604020202020204" pitchFamily="34" charset="0"/>
              </a:defRPr>
            </a:lvl1pPr>
            <a:lvl2pPr marL="742950" indent="-285750">
              <a:lnSpc>
                <a:spcPct val="110000"/>
              </a:lnSpc>
              <a:spcBef>
                <a:spcPct val="20000"/>
              </a:spcBef>
              <a:defRPr sz="3200">
                <a:solidFill>
                  <a:schemeClr val="tx1"/>
                </a:solidFill>
                <a:latin typeface="Arial" panose="020B0604020202020204" pitchFamily="34" charset="0"/>
              </a:defRPr>
            </a:lvl2pPr>
            <a:lvl3pPr marL="1143000" indent="-228600">
              <a:lnSpc>
                <a:spcPct val="110000"/>
              </a:lnSpc>
              <a:spcBef>
                <a:spcPct val="20000"/>
              </a:spcBef>
              <a:defRPr sz="3200">
                <a:solidFill>
                  <a:schemeClr val="tx1"/>
                </a:solidFill>
                <a:latin typeface="Arial" panose="020B0604020202020204" pitchFamily="34" charset="0"/>
              </a:defRPr>
            </a:lvl3pPr>
            <a:lvl4pPr marL="1600200" indent="-228600">
              <a:lnSpc>
                <a:spcPct val="110000"/>
              </a:lnSpc>
              <a:spcBef>
                <a:spcPct val="20000"/>
              </a:spcBef>
              <a:defRPr sz="3200">
                <a:solidFill>
                  <a:schemeClr val="tx1"/>
                </a:solidFill>
                <a:latin typeface="Arial" panose="020B0604020202020204" pitchFamily="34" charset="0"/>
              </a:defRPr>
            </a:lvl4pPr>
            <a:lvl5pPr marL="2057400" indent="-228600">
              <a:lnSpc>
                <a:spcPct val="110000"/>
              </a:lnSpc>
              <a:spcBef>
                <a:spcPct val="20000"/>
              </a:spcBef>
              <a:defRPr sz="3200">
                <a:solidFill>
                  <a:schemeClr val="tx1"/>
                </a:solidFill>
                <a:latin typeface="Arial" panose="020B0604020202020204" pitchFamily="34" charset="0"/>
              </a:defRPr>
            </a:lvl5pPr>
            <a:lvl6pPr marL="2514600" indent="-228600" eaLnBrk="0" fontAlgn="base" hangingPunct="0">
              <a:lnSpc>
                <a:spcPct val="110000"/>
              </a:lnSpc>
              <a:spcBef>
                <a:spcPct val="20000"/>
              </a:spcBef>
              <a:spcAft>
                <a:spcPct val="0"/>
              </a:spcAft>
              <a:defRPr sz="3200">
                <a:solidFill>
                  <a:schemeClr val="tx1"/>
                </a:solidFill>
                <a:latin typeface="Arial" panose="020B0604020202020204" pitchFamily="34" charset="0"/>
              </a:defRPr>
            </a:lvl6pPr>
            <a:lvl7pPr marL="2971800" indent="-228600" eaLnBrk="0" fontAlgn="base" hangingPunct="0">
              <a:lnSpc>
                <a:spcPct val="110000"/>
              </a:lnSpc>
              <a:spcBef>
                <a:spcPct val="20000"/>
              </a:spcBef>
              <a:spcAft>
                <a:spcPct val="0"/>
              </a:spcAft>
              <a:defRPr sz="3200">
                <a:solidFill>
                  <a:schemeClr val="tx1"/>
                </a:solidFill>
                <a:latin typeface="Arial" panose="020B0604020202020204" pitchFamily="34" charset="0"/>
              </a:defRPr>
            </a:lvl7pPr>
            <a:lvl8pPr marL="3429000" indent="-228600" eaLnBrk="0" fontAlgn="base" hangingPunct="0">
              <a:lnSpc>
                <a:spcPct val="110000"/>
              </a:lnSpc>
              <a:spcBef>
                <a:spcPct val="20000"/>
              </a:spcBef>
              <a:spcAft>
                <a:spcPct val="0"/>
              </a:spcAft>
              <a:defRPr sz="3200">
                <a:solidFill>
                  <a:schemeClr val="tx1"/>
                </a:solidFill>
                <a:latin typeface="Arial" panose="020B0604020202020204" pitchFamily="34" charset="0"/>
              </a:defRPr>
            </a:lvl8pPr>
            <a:lvl9pPr marL="3886200" indent="-228600" eaLnBrk="0" fontAlgn="base" hangingPunct="0">
              <a:lnSpc>
                <a:spcPct val="110000"/>
              </a:lnSpc>
              <a:spcBef>
                <a:spcPct val="20000"/>
              </a:spcBef>
              <a:spcAft>
                <a:spcPct val="0"/>
              </a:spcAft>
              <a:defRPr sz="3200">
                <a:solidFill>
                  <a:schemeClr val="tx1"/>
                </a:solidFill>
                <a:latin typeface="Arial" panose="020B0604020202020204" pitchFamily="34" charset="0"/>
              </a:defRPr>
            </a:lvl9pPr>
          </a:lstStyle>
          <a:p>
            <a:pPr eaLnBrk="1" hangingPunct="1">
              <a:defRPr/>
            </a:pPr>
            <a:r>
              <a:rPr lang="en-US" altLang="en-US" sz="5400" b="1" smtClean="0">
                <a:solidFill>
                  <a:srgbClr val="EF8C6A"/>
                </a:solidFill>
              </a:rPr>
              <a:t>+</a:t>
            </a:r>
          </a:p>
        </p:txBody>
      </p:sp>
      <p:sp>
        <p:nvSpPr>
          <p:cNvPr id="2" name="Title 1"/>
          <p:cNvSpPr>
            <a:spLocks noGrp="1"/>
          </p:cNvSpPr>
          <p:nvPr>
            <p:ph type="title"/>
          </p:nvPr>
        </p:nvSpPr>
        <p:spPr>
          <a:xfrm>
            <a:off x="507407" y="2571750"/>
            <a:ext cx="4340352"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3" name="Content Placeholder 2"/>
          <p:cNvSpPr>
            <a:spLocks noGrp="1"/>
          </p:cNvSpPr>
          <p:nvPr>
            <p:ph idx="1"/>
          </p:nvPr>
        </p:nvSpPr>
        <p:spPr>
          <a:xfrm>
            <a:off x="5558368" y="273051"/>
            <a:ext cx="6129865"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508124" y="3733801"/>
            <a:ext cx="4340352"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a:xfrm>
            <a:off x="9855200" y="6423026"/>
            <a:ext cx="2048933" cy="365125"/>
          </a:xfrm>
        </p:spPr>
        <p:txBody>
          <a:bodyPr/>
          <a:lstStyle>
            <a:lvl1pPr>
              <a:defRPr/>
            </a:lvl1pPr>
          </a:lstStyle>
          <a:p>
            <a:pPr>
              <a:defRPr/>
            </a:pPr>
            <a:fld id="{FE9DFB3F-D836-444D-A73B-F51BDD3F0212}" type="datetimeFigureOut">
              <a:rPr lang="en-US"/>
              <a:pPr>
                <a:defRPr/>
              </a:pPr>
              <a:t>2/25/2021</a:t>
            </a:fld>
            <a:endParaRPr lang="en-US"/>
          </a:p>
        </p:txBody>
      </p:sp>
      <p:sp>
        <p:nvSpPr>
          <p:cNvPr id="8" name="Footer Placeholder 5"/>
          <p:cNvSpPr>
            <a:spLocks noGrp="1"/>
          </p:cNvSpPr>
          <p:nvPr>
            <p:ph type="ftr" sz="quarter" idx="11"/>
          </p:nvPr>
        </p:nvSpPr>
        <p:spPr>
          <a:xfrm>
            <a:off x="5145618" y="6423026"/>
            <a:ext cx="4421716" cy="365125"/>
          </a:xfrm>
        </p:spPr>
        <p:txBody>
          <a:bodyPr/>
          <a:lstStyle>
            <a:lvl1pPr>
              <a:defRPr/>
            </a:lvl1pPr>
          </a:lstStyle>
          <a:p>
            <a:pPr>
              <a:defRPr/>
            </a:pPr>
            <a:endParaRPr lang="en-US"/>
          </a:p>
        </p:txBody>
      </p:sp>
    </p:spTree>
    <p:extLst>
      <p:ext uri="{BB962C8B-B14F-4D97-AF65-F5344CB8AC3E}">
        <p14:creationId xmlns:p14="http://schemas.microsoft.com/office/powerpoint/2010/main" val="37574681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10888133" y="282576"/>
            <a:ext cx="914400" cy="301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10000"/>
              </a:lnSpc>
              <a:spcBef>
                <a:spcPct val="20000"/>
              </a:spcBef>
              <a:defRPr/>
            </a:pPr>
            <a:endParaRPr sz="3200"/>
          </a:p>
        </p:txBody>
      </p:sp>
      <p:sp>
        <p:nvSpPr>
          <p:cNvPr id="6" name="TextBox 5"/>
          <p:cNvSpPr txBox="1">
            <a:spLocks noChangeArrowheads="1"/>
          </p:cNvSpPr>
          <p:nvPr/>
        </p:nvSpPr>
        <p:spPr bwMode="auto">
          <a:xfrm>
            <a:off x="5319184" y="3370264"/>
            <a:ext cx="294216" cy="406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110000"/>
              </a:lnSpc>
              <a:spcBef>
                <a:spcPct val="20000"/>
              </a:spcBef>
              <a:defRPr sz="3200">
                <a:solidFill>
                  <a:schemeClr val="tx1"/>
                </a:solidFill>
                <a:latin typeface="Arial" panose="020B0604020202020204" pitchFamily="34" charset="0"/>
              </a:defRPr>
            </a:lvl1pPr>
            <a:lvl2pPr marL="742950" indent="-285750">
              <a:lnSpc>
                <a:spcPct val="110000"/>
              </a:lnSpc>
              <a:spcBef>
                <a:spcPct val="20000"/>
              </a:spcBef>
              <a:defRPr sz="3200">
                <a:solidFill>
                  <a:schemeClr val="tx1"/>
                </a:solidFill>
                <a:latin typeface="Arial" panose="020B0604020202020204" pitchFamily="34" charset="0"/>
              </a:defRPr>
            </a:lvl2pPr>
            <a:lvl3pPr marL="1143000" indent="-228600">
              <a:lnSpc>
                <a:spcPct val="110000"/>
              </a:lnSpc>
              <a:spcBef>
                <a:spcPct val="20000"/>
              </a:spcBef>
              <a:defRPr sz="3200">
                <a:solidFill>
                  <a:schemeClr val="tx1"/>
                </a:solidFill>
                <a:latin typeface="Arial" panose="020B0604020202020204" pitchFamily="34" charset="0"/>
              </a:defRPr>
            </a:lvl3pPr>
            <a:lvl4pPr marL="1600200" indent="-228600">
              <a:lnSpc>
                <a:spcPct val="110000"/>
              </a:lnSpc>
              <a:spcBef>
                <a:spcPct val="20000"/>
              </a:spcBef>
              <a:defRPr sz="3200">
                <a:solidFill>
                  <a:schemeClr val="tx1"/>
                </a:solidFill>
                <a:latin typeface="Arial" panose="020B0604020202020204" pitchFamily="34" charset="0"/>
              </a:defRPr>
            </a:lvl4pPr>
            <a:lvl5pPr marL="2057400" indent="-228600">
              <a:lnSpc>
                <a:spcPct val="110000"/>
              </a:lnSpc>
              <a:spcBef>
                <a:spcPct val="20000"/>
              </a:spcBef>
              <a:defRPr sz="3200">
                <a:solidFill>
                  <a:schemeClr val="tx1"/>
                </a:solidFill>
                <a:latin typeface="Arial" panose="020B0604020202020204" pitchFamily="34" charset="0"/>
              </a:defRPr>
            </a:lvl5pPr>
            <a:lvl6pPr marL="2514600" indent="-228600" eaLnBrk="0" fontAlgn="base" hangingPunct="0">
              <a:lnSpc>
                <a:spcPct val="110000"/>
              </a:lnSpc>
              <a:spcBef>
                <a:spcPct val="20000"/>
              </a:spcBef>
              <a:spcAft>
                <a:spcPct val="0"/>
              </a:spcAft>
              <a:defRPr sz="3200">
                <a:solidFill>
                  <a:schemeClr val="tx1"/>
                </a:solidFill>
                <a:latin typeface="Arial" panose="020B0604020202020204" pitchFamily="34" charset="0"/>
              </a:defRPr>
            </a:lvl6pPr>
            <a:lvl7pPr marL="2971800" indent="-228600" eaLnBrk="0" fontAlgn="base" hangingPunct="0">
              <a:lnSpc>
                <a:spcPct val="110000"/>
              </a:lnSpc>
              <a:spcBef>
                <a:spcPct val="20000"/>
              </a:spcBef>
              <a:spcAft>
                <a:spcPct val="0"/>
              </a:spcAft>
              <a:defRPr sz="3200">
                <a:solidFill>
                  <a:schemeClr val="tx1"/>
                </a:solidFill>
                <a:latin typeface="Arial" panose="020B0604020202020204" pitchFamily="34" charset="0"/>
              </a:defRPr>
            </a:lvl7pPr>
            <a:lvl8pPr marL="3429000" indent="-228600" eaLnBrk="0" fontAlgn="base" hangingPunct="0">
              <a:lnSpc>
                <a:spcPct val="110000"/>
              </a:lnSpc>
              <a:spcBef>
                <a:spcPct val="20000"/>
              </a:spcBef>
              <a:spcAft>
                <a:spcPct val="0"/>
              </a:spcAft>
              <a:defRPr sz="3200">
                <a:solidFill>
                  <a:schemeClr val="tx1"/>
                </a:solidFill>
                <a:latin typeface="Arial" panose="020B0604020202020204" pitchFamily="34" charset="0"/>
              </a:defRPr>
            </a:lvl8pPr>
            <a:lvl9pPr marL="3886200" indent="-228600" eaLnBrk="0" fontAlgn="base" hangingPunct="0">
              <a:lnSpc>
                <a:spcPct val="110000"/>
              </a:lnSpc>
              <a:spcBef>
                <a:spcPct val="20000"/>
              </a:spcBef>
              <a:spcAft>
                <a:spcPct val="0"/>
              </a:spcAft>
              <a:defRPr sz="3200">
                <a:solidFill>
                  <a:schemeClr val="tx1"/>
                </a:solidFill>
                <a:latin typeface="Arial" panose="020B0604020202020204" pitchFamily="34" charset="0"/>
              </a:defRPr>
            </a:lvl9pPr>
          </a:lstStyle>
          <a:p>
            <a:pPr eaLnBrk="1" hangingPunct="1">
              <a:defRPr/>
            </a:pPr>
            <a:r>
              <a:rPr lang="en-US" altLang="en-US" sz="2400" b="1" smtClean="0">
                <a:solidFill>
                  <a:srgbClr val="EF8C6A"/>
                </a:solidFill>
              </a:rPr>
              <a:t>+ </a:t>
            </a:r>
          </a:p>
        </p:txBody>
      </p:sp>
      <p:sp>
        <p:nvSpPr>
          <p:cNvPr id="2" name="Title 1"/>
          <p:cNvSpPr>
            <a:spLocks noGrp="1"/>
          </p:cNvSpPr>
          <p:nvPr>
            <p:ph type="title"/>
          </p:nvPr>
        </p:nvSpPr>
        <p:spPr>
          <a:xfrm>
            <a:off x="5559205" y="3124200"/>
            <a:ext cx="5197696"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370541" y="228600"/>
            <a:ext cx="4614211" cy="6345238"/>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4" name="Text Placeholder 3"/>
          <p:cNvSpPr>
            <a:spLocks noGrp="1"/>
          </p:cNvSpPr>
          <p:nvPr>
            <p:ph type="body" sz="half" idx="2"/>
          </p:nvPr>
        </p:nvSpPr>
        <p:spPr>
          <a:xfrm>
            <a:off x="5559205" y="3995737"/>
            <a:ext cx="5197696" cy="2147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a:xfrm>
            <a:off x="9855200" y="6423026"/>
            <a:ext cx="2048933" cy="365125"/>
          </a:xfrm>
        </p:spPr>
        <p:txBody>
          <a:bodyPr/>
          <a:lstStyle>
            <a:lvl1pPr>
              <a:defRPr/>
            </a:lvl1pPr>
          </a:lstStyle>
          <a:p>
            <a:pPr>
              <a:defRPr/>
            </a:pPr>
            <a:fld id="{57C2C375-205C-460A-86FE-EA7D0EC790B3}" type="datetimeFigureOut">
              <a:rPr lang="en-US"/>
              <a:pPr>
                <a:defRPr/>
              </a:pPr>
              <a:t>2/25/2021</a:t>
            </a:fld>
            <a:endParaRPr lang="en-US"/>
          </a:p>
        </p:txBody>
      </p:sp>
      <p:sp>
        <p:nvSpPr>
          <p:cNvPr id="8" name="Footer Placeholder 5"/>
          <p:cNvSpPr>
            <a:spLocks noGrp="1"/>
          </p:cNvSpPr>
          <p:nvPr>
            <p:ph type="ftr" sz="quarter" idx="11"/>
          </p:nvPr>
        </p:nvSpPr>
        <p:spPr>
          <a:xfrm>
            <a:off x="5588000" y="6423026"/>
            <a:ext cx="4006851" cy="365125"/>
          </a:xfrm>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BF885E0B-1E54-4E03-80C9-19F61BAD91ED}" type="slidenum">
              <a:rPr lang="en-US"/>
              <a:pPr>
                <a:defRPr/>
              </a:pPr>
              <a:t>‹#›</a:t>
            </a:fld>
            <a:endParaRPr lang="en-US"/>
          </a:p>
        </p:txBody>
      </p:sp>
    </p:spTree>
    <p:extLst>
      <p:ext uri="{BB962C8B-B14F-4D97-AF65-F5344CB8AC3E}">
        <p14:creationId xmlns:p14="http://schemas.microsoft.com/office/powerpoint/2010/main" val="4642015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5" name="Rectangle 4"/>
          <p:cNvSpPr/>
          <p:nvPr/>
        </p:nvSpPr>
        <p:spPr>
          <a:xfrm>
            <a:off x="9069917" y="228600"/>
            <a:ext cx="27432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10000"/>
              </a:lnSpc>
              <a:spcBef>
                <a:spcPct val="20000"/>
              </a:spcBef>
              <a:defRPr/>
            </a:pPr>
            <a:endParaRPr sz="3200"/>
          </a:p>
        </p:txBody>
      </p:sp>
      <p:sp>
        <p:nvSpPr>
          <p:cNvPr id="6" name="Rectangle 5"/>
          <p:cNvSpPr/>
          <p:nvPr/>
        </p:nvSpPr>
        <p:spPr>
          <a:xfrm>
            <a:off x="9069917" y="2378075"/>
            <a:ext cx="2743200" cy="2038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10000"/>
              </a:lnSpc>
              <a:spcBef>
                <a:spcPct val="20000"/>
              </a:spcBef>
              <a:defRPr/>
            </a:pPr>
            <a:endParaRPr sz="3200"/>
          </a:p>
        </p:txBody>
      </p:sp>
      <p:sp>
        <p:nvSpPr>
          <p:cNvPr id="7" name="TextBox 6"/>
          <p:cNvSpPr txBox="1">
            <a:spLocks noChangeArrowheads="1"/>
          </p:cNvSpPr>
          <p:nvPr/>
        </p:nvSpPr>
        <p:spPr bwMode="auto">
          <a:xfrm>
            <a:off x="436034" y="4632326"/>
            <a:ext cx="294217" cy="406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110000"/>
              </a:lnSpc>
              <a:spcBef>
                <a:spcPct val="20000"/>
              </a:spcBef>
              <a:defRPr sz="3200">
                <a:solidFill>
                  <a:schemeClr val="tx1"/>
                </a:solidFill>
                <a:latin typeface="Arial" panose="020B0604020202020204" pitchFamily="34" charset="0"/>
              </a:defRPr>
            </a:lvl1pPr>
            <a:lvl2pPr marL="742950" indent="-285750">
              <a:lnSpc>
                <a:spcPct val="110000"/>
              </a:lnSpc>
              <a:spcBef>
                <a:spcPct val="20000"/>
              </a:spcBef>
              <a:defRPr sz="3200">
                <a:solidFill>
                  <a:schemeClr val="tx1"/>
                </a:solidFill>
                <a:latin typeface="Arial" panose="020B0604020202020204" pitchFamily="34" charset="0"/>
              </a:defRPr>
            </a:lvl2pPr>
            <a:lvl3pPr marL="1143000" indent="-228600">
              <a:lnSpc>
                <a:spcPct val="110000"/>
              </a:lnSpc>
              <a:spcBef>
                <a:spcPct val="20000"/>
              </a:spcBef>
              <a:defRPr sz="3200">
                <a:solidFill>
                  <a:schemeClr val="tx1"/>
                </a:solidFill>
                <a:latin typeface="Arial" panose="020B0604020202020204" pitchFamily="34" charset="0"/>
              </a:defRPr>
            </a:lvl3pPr>
            <a:lvl4pPr marL="1600200" indent="-228600">
              <a:lnSpc>
                <a:spcPct val="110000"/>
              </a:lnSpc>
              <a:spcBef>
                <a:spcPct val="20000"/>
              </a:spcBef>
              <a:defRPr sz="3200">
                <a:solidFill>
                  <a:schemeClr val="tx1"/>
                </a:solidFill>
                <a:latin typeface="Arial" panose="020B0604020202020204" pitchFamily="34" charset="0"/>
              </a:defRPr>
            </a:lvl4pPr>
            <a:lvl5pPr marL="2057400" indent="-228600">
              <a:lnSpc>
                <a:spcPct val="110000"/>
              </a:lnSpc>
              <a:spcBef>
                <a:spcPct val="20000"/>
              </a:spcBef>
              <a:defRPr sz="3200">
                <a:solidFill>
                  <a:schemeClr val="tx1"/>
                </a:solidFill>
                <a:latin typeface="Arial" panose="020B0604020202020204" pitchFamily="34" charset="0"/>
              </a:defRPr>
            </a:lvl5pPr>
            <a:lvl6pPr marL="2514600" indent="-228600" eaLnBrk="0" fontAlgn="base" hangingPunct="0">
              <a:lnSpc>
                <a:spcPct val="110000"/>
              </a:lnSpc>
              <a:spcBef>
                <a:spcPct val="20000"/>
              </a:spcBef>
              <a:spcAft>
                <a:spcPct val="0"/>
              </a:spcAft>
              <a:defRPr sz="3200">
                <a:solidFill>
                  <a:schemeClr val="tx1"/>
                </a:solidFill>
                <a:latin typeface="Arial" panose="020B0604020202020204" pitchFamily="34" charset="0"/>
              </a:defRPr>
            </a:lvl6pPr>
            <a:lvl7pPr marL="2971800" indent="-228600" eaLnBrk="0" fontAlgn="base" hangingPunct="0">
              <a:lnSpc>
                <a:spcPct val="110000"/>
              </a:lnSpc>
              <a:spcBef>
                <a:spcPct val="20000"/>
              </a:spcBef>
              <a:spcAft>
                <a:spcPct val="0"/>
              </a:spcAft>
              <a:defRPr sz="3200">
                <a:solidFill>
                  <a:schemeClr val="tx1"/>
                </a:solidFill>
                <a:latin typeface="Arial" panose="020B0604020202020204" pitchFamily="34" charset="0"/>
              </a:defRPr>
            </a:lvl7pPr>
            <a:lvl8pPr marL="3429000" indent="-228600" eaLnBrk="0" fontAlgn="base" hangingPunct="0">
              <a:lnSpc>
                <a:spcPct val="110000"/>
              </a:lnSpc>
              <a:spcBef>
                <a:spcPct val="20000"/>
              </a:spcBef>
              <a:spcAft>
                <a:spcPct val="0"/>
              </a:spcAft>
              <a:defRPr sz="3200">
                <a:solidFill>
                  <a:schemeClr val="tx1"/>
                </a:solidFill>
                <a:latin typeface="Arial" panose="020B0604020202020204" pitchFamily="34" charset="0"/>
              </a:defRPr>
            </a:lvl8pPr>
            <a:lvl9pPr marL="3886200" indent="-228600" eaLnBrk="0" fontAlgn="base" hangingPunct="0">
              <a:lnSpc>
                <a:spcPct val="110000"/>
              </a:lnSpc>
              <a:spcBef>
                <a:spcPct val="20000"/>
              </a:spcBef>
              <a:spcAft>
                <a:spcPct val="0"/>
              </a:spcAft>
              <a:defRPr sz="3200">
                <a:solidFill>
                  <a:schemeClr val="tx1"/>
                </a:solidFill>
                <a:latin typeface="Arial" panose="020B0604020202020204" pitchFamily="34" charset="0"/>
              </a:defRPr>
            </a:lvl9pPr>
          </a:lstStyle>
          <a:p>
            <a:pPr eaLnBrk="1" hangingPunct="1">
              <a:defRPr/>
            </a:pPr>
            <a:r>
              <a:rPr lang="en-US" altLang="en-US" sz="2400" b="1" smtClean="0">
                <a:solidFill>
                  <a:srgbClr val="EF8C6A"/>
                </a:solidFill>
              </a:rPr>
              <a:t>+ </a:t>
            </a:r>
          </a:p>
        </p:txBody>
      </p:sp>
      <p:sp>
        <p:nvSpPr>
          <p:cNvPr id="2" name="Title 1"/>
          <p:cNvSpPr>
            <a:spLocks noGrp="1"/>
          </p:cNvSpPr>
          <p:nvPr>
            <p:ph type="title"/>
          </p:nvPr>
        </p:nvSpPr>
        <p:spPr>
          <a:xfrm>
            <a:off x="675341" y="4424082"/>
            <a:ext cx="8254876" cy="83371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370541" y="228600"/>
            <a:ext cx="8504519" cy="418795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4" name="Text Placeholder 3"/>
          <p:cNvSpPr>
            <a:spLocks noGrp="1"/>
          </p:cNvSpPr>
          <p:nvPr>
            <p:ph type="body" sz="half" idx="2"/>
          </p:nvPr>
        </p:nvSpPr>
        <p:spPr>
          <a:xfrm>
            <a:off x="675341" y="5257800"/>
            <a:ext cx="8254876"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8" name="Date Placeholder 4"/>
          <p:cNvSpPr>
            <a:spLocks noGrp="1"/>
          </p:cNvSpPr>
          <p:nvPr>
            <p:ph type="dt" sz="half" idx="10"/>
          </p:nvPr>
        </p:nvSpPr>
        <p:spPr/>
        <p:txBody>
          <a:bodyPr/>
          <a:lstStyle>
            <a:lvl1pPr>
              <a:defRPr/>
            </a:lvl1pPr>
          </a:lstStyle>
          <a:p>
            <a:pPr>
              <a:defRPr/>
            </a:pPr>
            <a:fld id="{56FD1F8E-C968-4BFC-A585-7CC801A4C32D}" type="datetimeFigureOut">
              <a:rPr lang="en-US"/>
              <a:pPr>
                <a:defRPr/>
              </a:pPr>
              <a:t>2/25/2021</a:t>
            </a:fld>
            <a:endParaRPr lang="en-US"/>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6"/>
          <p:cNvSpPr>
            <a:spLocks noGrp="1"/>
          </p:cNvSpPr>
          <p:nvPr>
            <p:ph type="sldNum" sz="quarter" idx="12"/>
          </p:nvPr>
        </p:nvSpPr>
        <p:spPr/>
        <p:txBody>
          <a:bodyPr/>
          <a:lstStyle>
            <a:lvl1pPr>
              <a:defRPr/>
            </a:lvl1pPr>
          </a:lstStyle>
          <a:p>
            <a:pPr>
              <a:defRPr/>
            </a:pPr>
            <a:fld id="{4CE9C713-DA41-49B0-B747-522DEECADD38}" type="slidenum">
              <a:rPr lang="en-US"/>
              <a:pPr>
                <a:defRPr/>
              </a:pPr>
              <a:t>‹#›</a:t>
            </a:fld>
            <a:endParaRPr lang="en-US"/>
          </a:p>
        </p:txBody>
      </p:sp>
    </p:spTree>
    <p:extLst>
      <p:ext uri="{BB962C8B-B14F-4D97-AF65-F5344CB8AC3E}">
        <p14:creationId xmlns:p14="http://schemas.microsoft.com/office/powerpoint/2010/main" val="39796663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6" name="Rectangle 5"/>
          <p:cNvSpPr/>
          <p:nvPr/>
        </p:nvSpPr>
        <p:spPr>
          <a:xfrm>
            <a:off x="376767" y="228600"/>
            <a:ext cx="8515351"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10000"/>
              </a:lnSpc>
              <a:spcBef>
                <a:spcPct val="20000"/>
              </a:spcBef>
              <a:defRPr/>
            </a:pPr>
            <a:endParaRPr sz="3200"/>
          </a:p>
        </p:txBody>
      </p:sp>
      <p:sp>
        <p:nvSpPr>
          <p:cNvPr id="7" name="TextBox 6"/>
          <p:cNvSpPr txBox="1">
            <a:spLocks noChangeArrowheads="1"/>
          </p:cNvSpPr>
          <p:nvPr/>
        </p:nvSpPr>
        <p:spPr bwMode="auto">
          <a:xfrm>
            <a:off x="567267" y="174625"/>
            <a:ext cx="550333" cy="91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110000"/>
              </a:lnSpc>
              <a:spcBef>
                <a:spcPct val="20000"/>
              </a:spcBef>
              <a:defRPr sz="3200">
                <a:solidFill>
                  <a:schemeClr val="tx1"/>
                </a:solidFill>
                <a:latin typeface="Arial" panose="020B0604020202020204" pitchFamily="34" charset="0"/>
              </a:defRPr>
            </a:lvl1pPr>
            <a:lvl2pPr marL="742950" indent="-285750">
              <a:lnSpc>
                <a:spcPct val="110000"/>
              </a:lnSpc>
              <a:spcBef>
                <a:spcPct val="20000"/>
              </a:spcBef>
              <a:defRPr sz="3200">
                <a:solidFill>
                  <a:schemeClr val="tx1"/>
                </a:solidFill>
                <a:latin typeface="Arial" panose="020B0604020202020204" pitchFamily="34" charset="0"/>
              </a:defRPr>
            </a:lvl2pPr>
            <a:lvl3pPr marL="1143000" indent="-228600">
              <a:lnSpc>
                <a:spcPct val="110000"/>
              </a:lnSpc>
              <a:spcBef>
                <a:spcPct val="20000"/>
              </a:spcBef>
              <a:defRPr sz="3200">
                <a:solidFill>
                  <a:schemeClr val="tx1"/>
                </a:solidFill>
                <a:latin typeface="Arial" panose="020B0604020202020204" pitchFamily="34" charset="0"/>
              </a:defRPr>
            </a:lvl3pPr>
            <a:lvl4pPr marL="1600200" indent="-228600">
              <a:lnSpc>
                <a:spcPct val="110000"/>
              </a:lnSpc>
              <a:spcBef>
                <a:spcPct val="20000"/>
              </a:spcBef>
              <a:defRPr sz="3200">
                <a:solidFill>
                  <a:schemeClr val="tx1"/>
                </a:solidFill>
                <a:latin typeface="Arial" panose="020B0604020202020204" pitchFamily="34" charset="0"/>
              </a:defRPr>
            </a:lvl4pPr>
            <a:lvl5pPr marL="2057400" indent="-228600">
              <a:lnSpc>
                <a:spcPct val="110000"/>
              </a:lnSpc>
              <a:spcBef>
                <a:spcPct val="20000"/>
              </a:spcBef>
              <a:defRPr sz="3200">
                <a:solidFill>
                  <a:schemeClr val="tx1"/>
                </a:solidFill>
                <a:latin typeface="Arial" panose="020B0604020202020204" pitchFamily="34" charset="0"/>
              </a:defRPr>
            </a:lvl5pPr>
            <a:lvl6pPr marL="2514600" indent="-228600" eaLnBrk="0" fontAlgn="base" hangingPunct="0">
              <a:lnSpc>
                <a:spcPct val="110000"/>
              </a:lnSpc>
              <a:spcBef>
                <a:spcPct val="20000"/>
              </a:spcBef>
              <a:spcAft>
                <a:spcPct val="0"/>
              </a:spcAft>
              <a:defRPr sz="3200">
                <a:solidFill>
                  <a:schemeClr val="tx1"/>
                </a:solidFill>
                <a:latin typeface="Arial" panose="020B0604020202020204" pitchFamily="34" charset="0"/>
              </a:defRPr>
            </a:lvl6pPr>
            <a:lvl7pPr marL="2971800" indent="-228600" eaLnBrk="0" fontAlgn="base" hangingPunct="0">
              <a:lnSpc>
                <a:spcPct val="110000"/>
              </a:lnSpc>
              <a:spcBef>
                <a:spcPct val="20000"/>
              </a:spcBef>
              <a:spcAft>
                <a:spcPct val="0"/>
              </a:spcAft>
              <a:defRPr sz="3200">
                <a:solidFill>
                  <a:schemeClr val="tx1"/>
                </a:solidFill>
                <a:latin typeface="Arial" panose="020B0604020202020204" pitchFamily="34" charset="0"/>
              </a:defRPr>
            </a:lvl7pPr>
            <a:lvl8pPr marL="3429000" indent="-228600" eaLnBrk="0" fontAlgn="base" hangingPunct="0">
              <a:lnSpc>
                <a:spcPct val="110000"/>
              </a:lnSpc>
              <a:spcBef>
                <a:spcPct val="20000"/>
              </a:spcBef>
              <a:spcAft>
                <a:spcPct val="0"/>
              </a:spcAft>
              <a:defRPr sz="3200">
                <a:solidFill>
                  <a:schemeClr val="tx1"/>
                </a:solidFill>
                <a:latin typeface="Arial" panose="020B0604020202020204" pitchFamily="34" charset="0"/>
              </a:defRPr>
            </a:lvl8pPr>
            <a:lvl9pPr marL="3886200" indent="-228600" eaLnBrk="0" fontAlgn="base" hangingPunct="0">
              <a:lnSpc>
                <a:spcPct val="110000"/>
              </a:lnSpc>
              <a:spcBef>
                <a:spcPct val="20000"/>
              </a:spcBef>
              <a:spcAft>
                <a:spcPct val="0"/>
              </a:spcAft>
              <a:defRPr sz="3200">
                <a:solidFill>
                  <a:schemeClr val="tx1"/>
                </a:solidFill>
                <a:latin typeface="Arial" panose="020B0604020202020204" pitchFamily="34" charset="0"/>
              </a:defRPr>
            </a:lvl9pPr>
          </a:lstStyle>
          <a:p>
            <a:pPr eaLnBrk="1" hangingPunct="1">
              <a:defRPr/>
            </a:pPr>
            <a:r>
              <a:rPr lang="en-US" altLang="en-US" sz="5400" b="1" smtClean="0">
                <a:solidFill>
                  <a:srgbClr val="EF8C6A"/>
                </a:solidFill>
              </a:rPr>
              <a:t>+</a:t>
            </a:r>
          </a:p>
        </p:txBody>
      </p:sp>
      <p:sp>
        <p:nvSpPr>
          <p:cNvPr id="8" name="Rectangle 7"/>
          <p:cNvSpPr/>
          <p:nvPr/>
        </p:nvSpPr>
        <p:spPr>
          <a:xfrm>
            <a:off x="9069917" y="228600"/>
            <a:ext cx="27432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10000"/>
              </a:lnSpc>
              <a:spcBef>
                <a:spcPct val="20000"/>
              </a:spcBef>
              <a:defRPr/>
            </a:pPr>
            <a:endParaRPr sz="3200"/>
          </a:p>
        </p:txBody>
      </p:sp>
      <p:sp>
        <p:nvSpPr>
          <p:cNvPr id="2" name="Title 1"/>
          <p:cNvSpPr>
            <a:spLocks noGrp="1"/>
          </p:cNvSpPr>
          <p:nvPr>
            <p:ph type="title"/>
          </p:nvPr>
        </p:nvSpPr>
        <p:spPr>
          <a:xfrm>
            <a:off x="507406" y="2571750"/>
            <a:ext cx="8242148"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508126" y="3733801"/>
            <a:ext cx="8239421"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2" name="Picture Placeholder 12"/>
          <p:cNvSpPr>
            <a:spLocks noGrp="1"/>
          </p:cNvSpPr>
          <p:nvPr>
            <p:ph type="pic" sz="quarter" idx="13"/>
          </p:nvPr>
        </p:nvSpPr>
        <p:spPr>
          <a:xfrm>
            <a:off x="9069917" y="2374940"/>
            <a:ext cx="2743200" cy="2039112"/>
          </a:xfrm>
        </p:spPr>
        <p:txBody>
          <a:bodyPr rtlCol="0">
            <a:normAutofit/>
          </a:bodyPr>
          <a:lstStyle>
            <a:lvl1pPr>
              <a:buNone/>
              <a:defRPr/>
            </a:lvl1pPr>
          </a:lstStyle>
          <a:p>
            <a:pPr lvl="0"/>
            <a:r>
              <a:rPr lang="en-US" noProof="0" smtClean="0"/>
              <a:t>Click icon to add picture</a:t>
            </a:r>
            <a:endParaRPr noProof="0"/>
          </a:p>
        </p:txBody>
      </p:sp>
      <p:sp>
        <p:nvSpPr>
          <p:cNvPr id="13" name="Picture Placeholder 12"/>
          <p:cNvSpPr>
            <a:spLocks noGrp="1"/>
          </p:cNvSpPr>
          <p:nvPr>
            <p:ph type="pic" sz="quarter" idx="14"/>
          </p:nvPr>
        </p:nvSpPr>
        <p:spPr>
          <a:xfrm>
            <a:off x="9069917" y="4535424"/>
            <a:ext cx="2743200" cy="2039112"/>
          </a:xfrm>
        </p:spPr>
        <p:txBody>
          <a:bodyPr rtlCol="0">
            <a:normAutofit/>
          </a:bodyPr>
          <a:lstStyle>
            <a:lvl1pPr>
              <a:buNone/>
              <a:defRPr/>
            </a:lvl1pPr>
          </a:lstStyle>
          <a:p>
            <a:pPr lvl="0"/>
            <a:r>
              <a:rPr lang="en-US" noProof="0" smtClean="0"/>
              <a:t>Click icon to add picture</a:t>
            </a:r>
            <a:endParaRPr noProof="0"/>
          </a:p>
        </p:txBody>
      </p:sp>
      <p:sp>
        <p:nvSpPr>
          <p:cNvPr id="9" name="Date Placeholder 4"/>
          <p:cNvSpPr>
            <a:spLocks noGrp="1"/>
          </p:cNvSpPr>
          <p:nvPr>
            <p:ph type="dt" sz="half" idx="15"/>
          </p:nvPr>
        </p:nvSpPr>
        <p:spPr>
          <a:xfrm>
            <a:off x="6949018" y="6235701"/>
            <a:ext cx="1799167" cy="365125"/>
          </a:xfrm>
        </p:spPr>
        <p:txBody>
          <a:bodyPr/>
          <a:lstStyle>
            <a:lvl1pPr>
              <a:defRPr>
                <a:solidFill>
                  <a:schemeClr val="bg1"/>
                </a:solidFill>
              </a:defRPr>
            </a:lvl1pPr>
          </a:lstStyle>
          <a:p>
            <a:pPr>
              <a:defRPr/>
            </a:pPr>
            <a:fld id="{E5E1EBDE-1DDA-4050-ADC4-C703D2E646F5}" type="datetimeFigureOut">
              <a:rPr lang="en-US"/>
              <a:pPr>
                <a:defRPr/>
              </a:pPr>
              <a:t>2/25/2021</a:t>
            </a:fld>
            <a:endParaRPr lang="en-US"/>
          </a:p>
        </p:txBody>
      </p:sp>
      <p:sp>
        <p:nvSpPr>
          <p:cNvPr id="10" name="Footer Placeholder 5"/>
          <p:cNvSpPr>
            <a:spLocks noGrp="1"/>
          </p:cNvSpPr>
          <p:nvPr>
            <p:ph type="ftr" sz="quarter" idx="16"/>
          </p:nvPr>
        </p:nvSpPr>
        <p:spPr>
          <a:xfrm>
            <a:off x="508000" y="6235701"/>
            <a:ext cx="6197600" cy="365125"/>
          </a:xfrm>
        </p:spPr>
        <p:txBody>
          <a:bodyPr/>
          <a:lstStyle>
            <a:lvl1pPr>
              <a:defRPr>
                <a:solidFill>
                  <a:schemeClr val="bg1"/>
                </a:solidFill>
              </a:defRPr>
            </a:lvl1pPr>
          </a:lstStyle>
          <a:p>
            <a:pPr>
              <a:defRPr/>
            </a:pPr>
            <a:endParaRPr lang="en-US"/>
          </a:p>
        </p:txBody>
      </p:sp>
      <p:sp>
        <p:nvSpPr>
          <p:cNvPr id="11" name="Slide Number Placeholder 6"/>
          <p:cNvSpPr>
            <a:spLocks noGrp="1"/>
          </p:cNvSpPr>
          <p:nvPr>
            <p:ph type="sldNum" sz="quarter" idx="17"/>
          </p:nvPr>
        </p:nvSpPr>
        <p:spPr/>
        <p:txBody>
          <a:bodyPr/>
          <a:lstStyle>
            <a:lvl1pPr>
              <a:defRPr/>
            </a:lvl1pPr>
          </a:lstStyle>
          <a:p>
            <a:pPr>
              <a:defRPr/>
            </a:pPr>
            <a:fld id="{000B64CD-183D-4907-8792-34BC964AC6CA}" type="slidenum">
              <a:rPr lang="en-US"/>
              <a:pPr>
                <a:defRPr/>
              </a:pPr>
              <a:t>‹#›</a:t>
            </a:fld>
            <a:endParaRPr lang="en-US"/>
          </a:p>
        </p:txBody>
      </p:sp>
    </p:spTree>
    <p:extLst>
      <p:ext uri="{BB962C8B-B14F-4D97-AF65-F5344CB8AC3E}">
        <p14:creationId xmlns:p14="http://schemas.microsoft.com/office/powerpoint/2010/main" val="3842131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7" name="Rectangle 6"/>
          <p:cNvSpPr/>
          <p:nvPr/>
        </p:nvSpPr>
        <p:spPr>
          <a:xfrm>
            <a:off x="376767" y="228600"/>
            <a:ext cx="56472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10000"/>
              </a:lnSpc>
              <a:spcBef>
                <a:spcPct val="20000"/>
              </a:spcBef>
              <a:defRPr/>
            </a:pPr>
            <a:endParaRPr sz="3200"/>
          </a:p>
        </p:txBody>
      </p:sp>
      <p:sp>
        <p:nvSpPr>
          <p:cNvPr id="8" name="TextBox 7"/>
          <p:cNvSpPr txBox="1">
            <a:spLocks noChangeArrowheads="1"/>
          </p:cNvSpPr>
          <p:nvPr/>
        </p:nvSpPr>
        <p:spPr bwMode="auto">
          <a:xfrm>
            <a:off x="567267" y="174625"/>
            <a:ext cx="550333" cy="91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110000"/>
              </a:lnSpc>
              <a:spcBef>
                <a:spcPct val="20000"/>
              </a:spcBef>
              <a:defRPr sz="3200">
                <a:solidFill>
                  <a:schemeClr val="tx1"/>
                </a:solidFill>
                <a:latin typeface="Arial" panose="020B0604020202020204" pitchFamily="34" charset="0"/>
              </a:defRPr>
            </a:lvl1pPr>
            <a:lvl2pPr marL="742950" indent="-285750">
              <a:lnSpc>
                <a:spcPct val="110000"/>
              </a:lnSpc>
              <a:spcBef>
                <a:spcPct val="20000"/>
              </a:spcBef>
              <a:defRPr sz="3200">
                <a:solidFill>
                  <a:schemeClr val="tx1"/>
                </a:solidFill>
                <a:latin typeface="Arial" panose="020B0604020202020204" pitchFamily="34" charset="0"/>
              </a:defRPr>
            </a:lvl2pPr>
            <a:lvl3pPr marL="1143000" indent="-228600">
              <a:lnSpc>
                <a:spcPct val="110000"/>
              </a:lnSpc>
              <a:spcBef>
                <a:spcPct val="20000"/>
              </a:spcBef>
              <a:defRPr sz="3200">
                <a:solidFill>
                  <a:schemeClr val="tx1"/>
                </a:solidFill>
                <a:latin typeface="Arial" panose="020B0604020202020204" pitchFamily="34" charset="0"/>
              </a:defRPr>
            </a:lvl3pPr>
            <a:lvl4pPr marL="1600200" indent="-228600">
              <a:lnSpc>
                <a:spcPct val="110000"/>
              </a:lnSpc>
              <a:spcBef>
                <a:spcPct val="20000"/>
              </a:spcBef>
              <a:defRPr sz="3200">
                <a:solidFill>
                  <a:schemeClr val="tx1"/>
                </a:solidFill>
                <a:latin typeface="Arial" panose="020B0604020202020204" pitchFamily="34" charset="0"/>
              </a:defRPr>
            </a:lvl4pPr>
            <a:lvl5pPr marL="2057400" indent="-228600">
              <a:lnSpc>
                <a:spcPct val="110000"/>
              </a:lnSpc>
              <a:spcBef>
                <a:spcPct val="20000"/>
              </a:spcBef>
              <a:defRPr sz="3200">
                <a:solidFill>
                  <a:schemeClr val="tx1"/>
                </a:solidFill>
                <a:latin typeface="Arial" panose="020B0604020202020204" pitchFamily="34" charset="0"/>
              </a:defRPr>
            </a:lvl5pPr>
            <a:lvl6pPr marL="2514600" indent="-228600" eaLnBrk="0" fontAlgn="base" hangingPunct="0">
              <a:lnSpc>
                <a:spcPct val="110000"/>
              </a:lnSpc>
              <a:spcBef>
                <a:spcPct val="20000"/>
              </a:spcBef>
              <a:spcAft>
                <a:spcPct val="0"/>
              </a:spcAft>
              <a:defRPr sz="3200">
                <a:solidFill>
                  <a:schemeClr val="tx1"/>
                </a:solidFill>
                <a:latin typeface="Arial" panose="020B0604020202020204" pitchFamily="34" charset="0"/>
              </a:defRPr>
            </a:lvl6pPr>
            <a:lvl7pPr marL="2971800" indent="-228600" eaLnBrk="0" fontAlgn="base" hangingPunct="0">
              <a:lnSpc>
                <a:spcPct val="110000"/>
              </a:lnSpc>
              <a:spcBef>
                <a:spcPct val="20000"/>
              </a:spcBef>
              <a:spcAft>
                <a:spcPct val="0"/>
              </a:spcAft>
              <a:defRPr sz="3200">
                <a:solidFill>
                  <a:schemeClr val="tx1"/>
                </a:solidFill>
                <a:latin typeface="Arial" panose="020B0604020202020204" pitchFamily="34" charset="0"/>
              </a:defRPr>
            </a:lvl7pPr>
            <a:lvl8pPr marL="3429000" indent="-228600" eaLnBrk="0" fontAlgn="base" hangingPunct="0">
              <a:lnSpc>
                <a:spcPct val="110000"/>
              </a:lnSpc>
              <a:spcBef>
                <a:spcPct val="20000"/>
              </a:spcBef>
              <a:spcAft>
                <a:spcPct val="0"/>
              </a:spcAft>
              <a:defRPr sz="3200">
                <a:solidFill>
                  <a:schemeClr val="tx1"/>
                </a:solidFill>
                <a:latin typeface="Arial" panose="020B0604020202020204" pitchFamily="34" charset="0"/>
              </a:defRPr>
            </a:lvl8pPr>
            <a:lvl9pPr marL="3886200" indent="-228600" eaLnBrk="0" fontAlgn="base" hangingPunct="0">
              <a:lnSpc>
                <a:spcPct val="110000"/>
              </a:lnSpc>
              <a:spcBef>
                <a:spcPct val="20000"/>
              </a:spcBef>
              <a:spcAft>
                <a:spcPct val="0"/>
              </a:spcAft>
              <a:defRPr sz="3200">
                <a:solidFill>
                  <a:schemeClr val="tx1"/>
                </a:solidFill>
                <a:latin typeface="Arial" panose="020B0604020202020204" pitchFamily="34" charset="0"/>
              </a:defRPr>
            </a:lvl9pPr>
          </a:lstStyle>
          <a:p>
            <a:pPr eaLnBrk="1" hangingPunct="1">
              <a:defRPr/>
            </a:pPr>
            <a:r>
              <a:rPr lang="en-US" altLang="en-US" sz="5400" b="1" smtClean="0">
                <a:solidFill>
                  <a:srgbClr val="EF8C6A"/>
                </a:solidFill>
              </a:rPr>
              <a:t>+</a:t>
            </a:r>
          </a:p>
        </p:txBody>
      </p:sp>
      <p:sp>
        <p:nvSpPr>
          <p:cNvPr id="9" name="Rectangle 8"/>
          <p:cNvSpPr/>
          <p:nvPr/>
        </p:nvSpPr>
        <p:spPr>
          <a:xfrm>
            <a:off x="9069917" y="228600"/>
            <a:ext cx="27432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10000"/>
              </a:lnSpc>
              <a:spcBef>
                <a:spcPct val="20000"/>
              </a:spcBef>
              <a:defRPr/>
            </a:pPr>
            <a:endParaRPr sz="3200"/>
          </a:p>
        </p:txBody>
      </p:sp>
      <p:sp>
        <p:nvSpPr>
          <p:cNvPr id="10" name="Rectangle 9"/>
          <p:cNvSpPr/>
          <p:nvPr/>
        </p:nvSpPr>
        <p:spPr>
          <a:xfrm>
            <a:off x="6165851" y="4535488"/>
            <a:ext cx="27432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10000"/>
              </a:lnSpc>
              <a:spcBef>
                <a:spcPct val="20000"/>
              </a:spcBef>
              <a:defRPr/>
            </a:pPr>
            <a:endParaRPr sz="3200"/>
          </a:p>
        </p:txBody>
      </p:sp>
      <p:sp>
        <p:nvSpPr>
          <p:cNvPr id="2" name="Title 1"/>
          <p:cNvSpPr>
            <a:spLocks noGrp="1"/>
          </p:cNvSpPr>
          <p:nvPr>
            <p:ph type="title"/>
          </p:nvPr>
        </p:nvSpPr>
        <p:spPr>
          <a:xfrm>
            <a:off x="507406" y="2571750"/>
            <a:ext cx="5355511"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508125" y="3733801"/>
            <a:ext cx="5353739"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2" name="Picture Placeholder 12"/>
          <p:cNvSpPr>
            <a:spLocks noGrp="1"/>
          </p:cNvSpPr>
          <p:nvPr>
            <p:ph type="pic" sz="quarter" idx="13"/>
          </p:nvPr>
        </p:nvSpPr>
        <p:spPr>
          <a:xfrm>
            <a:off x="6165851" y="228600"/>
            <a:ext cx="2743200" cy="2039112"/>
          </a:xfrm>
        </p:spPr>
        <p:txBody>
          <a:bodyPr rtlCol="0">
            <a:normAutofit/>
          </a:bodyPr>
          <a:lstStyle>
            <a:lvl1pPr>
              <a:buNone/>
              <a:defRPr/>
            </a:lvl1pPr>
          </a:lstStyle>
          <a:p>
            <a:pPr lvl="0"/>
            <a:r>
              <a:rPr lang="en-US" noProof="0" smtClean="0"/>
              <a:t>Click icon to add picture</a:t>
            </a:r>
            <a:endParaRPr noProof="0"/>
          </a:p>
        </p:txBody>
      </p:sp>
      <p:sp>
        <p:nvSpPr>
          <p:cNvPr id="13" name="Picture Placeholder 12"/>
          <p:cNvSpPr>
            <a:spLocks noGrp="1"/>
          </p:cNvSpPr>
          <p:nvPr>
            <p:ph type="pic" sz="quarter" idx="14"/>
          </p:nvPr>
        </p:nvSpPr>
        <p:spPr>
          <a:xfrm>
            <a:off x="6165851" y="2381663"/>
            <a:ext cx="2743200" cy="2039112"/>
          </a:xfrm>
        </p:spPr>
        <p:txBody>
          <a:bodyPr rtlCol="0">
            <a:normAutofit/>
          </a:bodyPr>
          <a:lstStyle>
            <a:lvl1pPr>
              <a:buNone/>
              <a:defRPr/>
            </a:lvl1pPr>
          </a:lstStyle>
          <a:p>
            <a:pPr lvl="0"/>
            <a:r>
              <a:rPr lang="en-US" noProof="0" smtClean="0"/>
              <a:t>Click icon to add picture</a:t>
            </a:r>
            <a:endParaRPr noProof="0"/>
          </a:p>
        </p:txBody>
      </p:sp>
      <p:sp>
        <p:nvSpPr>
          <p:cNvPr id="14" name="Picture Placeholder 12"/>
          <p:cNvSpPr>
            <a:spLocks noGrp="1"/>
          </p:cNvSpPr>
          <p:nvPr>
            <p:ph type="pic" sz="quarter" idx="15"/>
          </p:nvPr>
        </p:nvSpPr>
        <p:spPr>
          <a:xfrm>
            <a:off x="9070848" y="2381662"/>
            <a:ext cx="2743200" cy="4187952"/>
          </a:xfrm>
        </p:spPr>
        <p:txBody>
          <a:bodyPr rtlCol="0">
            <a:normAutofit/>
          </a:bodyPr>
          <a:lstStyle>
            <a:lvl1pPr>
              <a:buNone/>
              <a:defRPr/>
            </a:lvl1pPr>
          </a:lstStyle>
          <a:p>
            <a:pPr lvl="0"/>
            <a:r>
              <a:rPr lang="en-US" noProof="0" smtClean="0"/>
              <a:t>Click icon to add picture</a:t>
            </a:r>
            <a:endParaRPr noProof="0"/>
          </a:p>
        </p:txBody>
      </p:sp>
      <p:sp>
        <p:nvSpPr>
          <p:cNvPr id="11" name="Date Placeholder 4"/>
          <p:cNvSpPr>
            <a:spLocks noGrp="1"/>
          </p:cNvSpPr>
          <p:nvPr>
            <p:ph type="dt" sz="half" idx="16"/>
          </p:nvPr>
        </p:nvSpPr>
        <p:spPr>
          <a:xfrm>
            <a:off x="4064000" y="6235701"/>
            <a:ext cx="1797051" cy="365125"/>
          </a:xfrm>
        </p:spPr>
        <p:txBody>
          <a:bodyPr/>
          <a:lstStyle>
            <a:lvl1pPr>
              <a:defRPr>
                <a:solidFill>
                  <a:schemeClr val="bg1"/>
                </a:solidFill>
              </a:defRPr>
            </a:lvl1pPr>
          </a:lstStyle>
          <a:p>
            <a:pPr>
              <a:defRPr/>
            </a:pPr>
            <a:fld id="{2BA028B7-3871-47DC-B39C-8E73563FA2ED}" type="datetimeFigureOut">
              <a:rPr lang="en-US"/>
              <a:pPr>
                <a:defRPr/>
              </a:pPr>
              <a:t>2/25/2021</a:t>
            </a:fld>
            <a:endParaRPr lang="en-US"/>
          </a:p>
        </p:txBody>
      </p:sp>
      <p:sp>
        <p:nvSpPr>
          <p:cNvPr id="15" name="Footer Placeholder 5"/>
          <p:cNvSpPr>
            <a:spLocks noGrp="1"/>
          </p:cNvSpPr>
          <p:nvPr>
            <p:ph type="ftr" sz="quarter" idx="17"/>
          </p:nvPr>
        </p:nvSpPr>
        <p:spPr>
          <a:xfrm>
            <a:off x="508000" y="6235701"/>
            <a:ext cx="3454400" cy="365125"/>
          </a:xfrm>
        </p:spPr>
        <p:txBody>
          <a:bodyPr/>
          <a:lstStyle>
            <a:lvl1pPr>
              <a:defRPr>
                <a:solidFill>
                  <a:schemeClr val="bg1"/>
                </a:solidFill>
              </a:defRPr>
            </a:lvl1pPr>
          </a:lstStyle>
          <a:p>
            <a:pPr>
              <a:defRPr/>
            </a:pPr>
            <a:endParaRPr lang="en-US"/>
          </a:p>
        </p:txBody>
      </p:sp>
      <p:sp>
        <p:nvSpPr>
          <p:cNvPr id="16" name="Slide Number Placeholder 6"/>
          <p:cNvSpPr>
            <a:spLocks noGrp="1"/>
          </p:cNvSpPr>
          <p:nvPr>
            <p:ph type="sldNum" sz="quarter" idx="18"/>
          </p:nvPr>
        </p:nvSpPr>
        <p:spPr/>
        <p:txBody>
          <a:bodyPr/>
          <a:lstStyle>
            <a:lvl1pPr>
              <a:defRPr/>
            </a:lvl1pPr>
          </a:lstStyle>
          <a:p>
            <a:pPr>
              <a:defRPr/>
            </a:pPr>
            <a:fld id="{4DF8C059-FD2D-48A7-A226-2B2600A43540}" type="slidenum">
              <a:rPr lang="en-US"/>
              <a:pPr>
                <a:defRPr/>
              </a:pPr>
              <a:t>‹#›</a:t>
            </a:fld>
            <a:endParaRPr lang="en-US"/>
          </a:p>
        </p:txBody>
      </p:sp>
    </p:spTree>
    <p:extLst>
      <p:ext uri="{BB962C8B-B14F-4D97-AF65-F5344CB8AC3E}">
        <p14:creationId xmlns:p14="http://schemas.microsoft.com/office/powerpoint/2010/main" val="939179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7" name="Rectangle 6"/>
          <p:cNvSpPr/>
          <p:nvPr/>
        </p:nvSpPr>
        <p:spPr>
          <a:xfrm>
            <a:off x="10888133" y="282576"/>
            <a:ext cx="914400" cy="301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10000"/>
              </a:lnSpc>
              <a:spcBef>
                <a:spcPct val="20000"/>
              </a:spcBef>
              <a:defRPr/>
            </a:pPr>
            <a:endParaRPr sz="3200"/>
          </a:p>
        </p:txBody>
      </p:sp>
      <p:sp>
        <p:nvSpPr>
          <p:cNvPr id="8" name="TextBox 7"/>
          <p:cNvSpPr txBox="1">
            <a:spLocks noChangeArrowheads="1"/>
          </p:cNvSpPr>
          <p:nvPr/>
        </p:nvSpPr>
        <p:spPr bwMode="auto">
          <a:xfrm>
            <a:off x="6333068" y="3370264"/>
            <a:ext cx="294217" cy="406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110000"/>
              </a:lnSpc>
              <a:spcBef>
                <a:spcPct val="20000"/>
              </a:spcBef>
              <a:defRPr sz="3200">
                <a:solidFill>
                  <a:schemeClr val="tx1"/>
                </a:solidFill>
                <a:latin typeface="Arial" panose="020B0604020202020204" pitchFamily="34" charset="0"/>
              </a:defRPr>
            </a:lvl1pPr>
            <a:lvl2pPr marL="742950" indent="-285750">
              <a:lnSpc>
                <a:spcPct val="110000"/>
              </a:lnSpc>
              <a:spcBef>
                <a:spcPct val="20000"/>
              </a:spcBef>
              <a:defRPr sz="3200">
                <a:solidFill>
                  <a:schemeClr val="tx1"/>
                </a:solidFill>
                <a:latin typeface="Arial" panose="020B0604020202020204" pitchFamily="34" charset="0"/>
              </a:defRPr>
            </a:lvl2pPr>
            <a:lvl3pPr marL="1143000" indent="-228600">
              <a:lnSpc>
                <a:spcPct val="110000"/>
              </a:lnSpc>
              <a:spcBef>
                <a:spcPct val="20000"/>
              </a:spcBef>
              <a:defRPr sz="3200">
                <a:solidFill>
                  <a:schemeClr val="tx1"/>
                </a:solidFill>
                <a:latin typeface="Arial" panose="020B0604020202020204" pitchFamily="34" charset="0"/>
              </a:defRPr>
            </a:lvl3pPr>
            <a:lvl4pPr marL="1600200" indent="-228600">
              <a:lnSpc>
                <a:spcPct val="110000"/>
              </a:lnSpc>
              <a:spcBef>
                <a:spcPct val="20000"/>
              </a:spcBef>
              <a:defRPr sz="3200">
                <a:solidFill>
                  <a:schemeClr val="tx1"/>
                </a:solidFill>
                <a:latin typeface="Arial" panose="020B0604020202020204" pitchFamily="34" charset="0"/>
              </a:defRPr>
            </a:lvl4pPr>
            <a:lvl5pPr marL="2057400" indent="-228600">
              <a:lnSpc>
                <a:spcPct val="110000"/>
              </a:lnSpc>
              <a:spcBef>
                <a:spcPct val="20000"/>
              </a:spcBef>
              <a:defRPr sz="3200">
                <a:solidFill>
                  <a:schemeClr val="tx1"/>
                </a:solidFill>
                <a:latin typeface="Arial" panose="020B0604020202020204" pitchFamily="34" charset="0"/>
              </a:defRPr>
            </a:lvl5pPr>
            <a:lvl6pPr marL="2514600" indent="-228600" eaLnBrk="0" fontAlgn="base" hangingPunct="0">
              <a:lnSpc>
                <a:spcPct val="110000"/>
              </a:lnSpc>
              <a:spcBef>
                <a:spcPct val="20000"/>
              </a:spcBef>
              <a:spcAft>
                <a:spcPct val="0"/>
              </a:spcAft>
              <a:defRPr sz="3200">
                <a:solidFill>
                  <a:schemeClr val="tx1"/>
                </a:solidFill>
                <a:latin typeface="Arial" panose="020B0604020202020204" pitchFamily="34" charset="0"/>
              </a:defRPr>
            </a:lvl6pPr>
            <a:lvl7pPr marL="2971800" indent="-228600" eaLnBrk="0" fontAlgn="base" hangingPunct="0">
              <a:lnSpc>
                <a:spcPct val="110000"/>
              </a:lnSpc>
              <a:spcBef>
                <a:spcPct val="20000"/>
              </a:spcBef>
              <a:spcAft>
                <a:spcPct val="0"/>
              </a:spcAft>
              <a:defRPr sz="3200">
                <a:solidFill>
                  <a:schemeClr val="tx1"/>
                </a:solidFill>
                <a:latin typeface="Arial" panose="020B0604020202020204" pitchFamily="34" charset="0"/>
              </a:defRPr>
            </a:lvl7pPr>
            <a:lvl8pPr marL="3429000" indent="-228600" eaLnBrk="0" fontAlgn="base" hangingPunct="0">
              <a:lnSpc>
                <a:spcPct val="110000"/>
              </a:lnSpc>
              <a:spcBef>
                <a:spcPct val="20000"/>
              </a:spcBef>
              <a:spcAft>
                <a:spcPct val="0"/>
              </a:spcAft>
              <a:defRPr sz="3200">
                <a:solidFill>
                  <a:schemeClr val="tx1"/>
                </a:solidFill>
                <a:latin typeface="Arial" panose="020B0604020202020204" pitchFamily="34" charset="0"/>
              </a:defRPr>
            </a:lvl8pPr>
            <a:lvl9pPr marL="3886200" indent="-228600" eaLnBrk="0" fontAlgn="base" hangingPunct="0">
              <a:lnSpc>
                <a:spcPct val="110000"/>
              </a:lnSpc>
              <a:spcBef>
                <a:spcPct val="20000"/>
              </a:spcBef>
              <a:spcAft>
                <a:spcPct val="0"/>
              </a:spcAft>
              <a:defRPr sz="3200">
                <a:solidFill>
                  <a:schemeClr val="tx1"/>
                </a:solidFill>
                <a:latin typeface="Arial" panose="020B0604020202020204" pitchFamily="34" charset="0"/>
              </a:defRPr>
            </a:lvl9pPr>
          </a:lstStyle>
          <a:p>
            <a:pPr eaLnBrk="1" hangingPunct="1">
              <a:defRPr/>
            </a:pPr>
            <a:r>
              <a:rPr lang="en-US" altLang="en-US" sz="2400" b="1" smtClean="0">
                <a:solidFill>
                  <a:srgbClr val="EF8C6A"/>
                </a:solidFill>
              </a:rPr>
              <a:t>+ </a:t>
            </a:r>
          </a:p>
        </p:txBody>
      </p:sp>
      <p:sp>
        <p:nvSpPr>
          <p:cNvPr id="2" name="Title 1"/>
          <p:cNvSpPr>
            <a:spLocks noGrp="1"/>
          </p:cNvSpPr>
          <p:nvPr>
            <p:ph type="title"/>
          </p:nvPr>
        </p:nvSpPr>
        <p:spPr>
          <a:xfrm>
            <a:off x="6604000" y="3124200"/>
            <a:ext cx="4145280"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370541" y="2365248"/>
            <a:ext cx="5653492" cy="418795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4" name="Text Placeholder 3"/>
          <p:cNvSpPr>
            <a:spLocks noGrp="1"/>
          </p:cNvSpPr>
          <p:nvPr>
            <p:ph type="body" sz="half" idx="2"/>
          </p:nvPr>
        </p:nvSpPr>
        <p:spPr>
          <a:xfrm>
            <a:off x="6604000" y="3995737"/>
            <a:ext cx="4145280" cy="2147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Picture Placeholder 12"/>
          <p:cNvSpPr>
            <a:spLocks noGrp="1"/>
          </p:cNvSpPr>
          <p:nvPr>
            <p:ph type="pic" sz="quarter" idx="13"/>
          </p:nvPr>
        </p:nvSpPr>
        <p:spPr>
          <a:xfrm>
            <a:off x="370540" y="228600"/>
            <a:ext cx="2743200" cy="2039112"/>
          </a:xfrm>
        </p:spPr>
        <p:txBody>
          <a:bodyPr rtlCol="0">
            <a:normAutofit/>
          </a:bodyPr>
          <a:lstStyle>
            <a:lvl1pPr>
              <a:buNone/>
              <a:defRPr/>
            </a:lvl1pPr>
          </a:lstStyle>
          <a:p>
            <a:pPr lvl="0"/>
            <a:r>
              <a:rPr lang="en-US" noProof="0" smtClean="0"/>
              <a:t>Click icon to add picture</a:t>
            </a:r>
            <a:endParaRPr noProof="0"/>
          </a:p>
        </p:txBody>
      </p:sp>
      <p:sp>
        <p:nvSpPr>
          <p:cNvPr id="15" name="Picture Placeholder 12"/>
          <p:cNvSpPr>
            <a:spLocks noGrp="1"/>
          </p:cNvSpPr>
          <p:nvPr>
            <p:ph type="pic" sz="quarter" idx="14"/>
          </p:nvPr>
        </p:nvSpPr>
        <p:spPr>
          <a:xfrm>
            <a:off x="3280833" y="228600"/>
            <a:ext cx="2743200" cy="2039112"/>
          </a:xfrm>
        </p:spPr>
        <p:txBody>
          <a:bodyPr rtlCol="0">
            <a:normAutofit/>
          </a:bodyPr>
          <a:lstStyle>
            <a:lvl1pPr>
              <a:buNone/>
              <a:defRPr/>
            </a:lvl1pPr>
          </a:lstStyle>
          <a:p>
            <a:pPr lvl="0"/>
            <a:r>
              <a:rPr lang="en-US" noProof="0" smtClean="0"/>
              <a:t>Click icon to add picture</a:t>
            </a:r>
            <a:endParaRPr noProof="0"/>
          </a:p>
        </p:txBody>
      </p:sp>
      <p:sp>
        <p:nvSpPr>
          <p:cNvPr id="9" name="Date Placeholder 4"/>
          <p:cNvSpPr>
            <a:spLocks noGrp="1"/>
          </p:cNvSpPr>
          <p:nvPr>
            <p:ph type="dt" sz="half" idx="15"/>
          </p:nvPr>
        </p:nvSpPr>
        <p:spPr>
          <a:xfrm>
            <a:off x="9855200" y="6423026"/>
            <a:ext cx="2048933" cy="365125"/>
          </a:xfrm>
        </p:spPr>
        <p:txBody>
          <a:bodyPr/>
          <a:lstStyle>
            <a:lvl1pPr>
              <a:defRPr/>
            </a:lvl1pPr>
          </a:lstStyle>
          <a:p>
            <a:pPr>
              <a:defRPr/>
            </a:pPr>
            <a:fld id="{114AE297-B560-4562-9661-F6E33B87205A}" type="datetimeFigureOut">
              <a:rPr lang="en-US"/>
              <a:pPr>
                <a:defRPr/>
              </a:pPr>
              <a:t>2/25/2021</a:t>
            </a:fld>
            <a:endParaRPr lang="en-US"/>
          </a:p>
        </p:txBody>
      </p:sp>
      <p:sp>
        <p:nvSpPr>
          <p:cNvPr id="10" name="Footer Placeholder 5"/>
          <p:cNvSpPr>
            <a:spLocks noGrp="1"/>
          </p:cNvSpPr>
          <p:nvPr>
            <p:ph type="ftr" sz="quarter" idx="16"/>
          </p:nvPr>
        </p:nvSpPr>
        <p:spPr>
          <a:xfrm>
            <a:off x="5588000" y="6423026"/>
            <a:ext cx="4006851" cy="365125"/>
          </a:xfrm>
        </p:spPr>
        <p:txBody>
          <a:bodyPr/>
          <a:lstStyle>
            <a:lvl1pPr>
              <a:defRPr/>
            </a:lvl1pPr>
          </a:lstStyle>
          <a:p>
            <a:pPr>
              <a:defRPr/>
            </a:pPr>
            <a:endParaRPr lang="en-US"/>
          </a:p>
        </p:txBody>
      </p:sp>
      <p:sp>
        <p:nvSpPr>
          <p:cNvPr id="11" name="Slide Number Placeholder 6"/>
          <p:cNvSpPr>
            <a:spLocks noGrp="1"/>
          </p:cNvSpPr>
          <p:nvPr>
            <p:ph type="sldNum" sz="quarter" idx="17"/>
          </p:nvPr>
        </p:nvSpPr>
        <p:spPr/>
        <p:txBody>
          <a:bodyPr/>
          <a:lstStyle>
            <a:lvl1pPr>
              <a:defRPr/>
            </a:lvl1pPr>
          </a:lstStyle>
          <a:p>
            <a:pPr>
              <a:defRPr/>
            </a:pPr>
            <a:fld id="{F3974FBB-C951-434E-827F-480D8D121ABD}" type="slidenum">
              <a:rPr lang="en-US"/>
              <a:pPr>
                <a:defRPr/>
              </a:pPr>
              <a:t>‹#›</a:t>
            </a:fld>
            <a:endParaRPr lang="en-US"/>
          </a:p>
        </p:txBody>
      </p:sp>
    </p:spTree>
    <p:extLst>
      <p:ext uri="{BB962C8B-B14F-4D97-AF65-F5344CB8AC3E}">
        <p14:creationId xmlns:p14="http://schemas.microsoft.com/office/powerpoint/2010/main" val="3219192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a:prstGeom prst="rect">
            <a:avLst/>
          </a:prstGeo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4"/>
            <a:ext cx="105156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Tree>
    <p:extLst>
      <p:ext uri="{BB962C8B-B14F-4D97-AF65-F5344CB8AC3E}">
        <p14:creationId xmlns:p14="http://schemas.microsoft.com/office/powerpoint/2010/main" val="3265875630"/>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4" name="Rectangle 3"/>
          <p:cNvSpPr/>
          <p:nvPr/>
        </p:nvSpPr>
        <p:spPr>
          <a:xfrm>
            <a:off x="10888133" y="282575"/>
            <a:ext cx="9144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10000"/>
              </a:lnSpc>
              <a:spcBef>
                <a:spcPct val="20000"/>
              </a:spcBef>
              <a:defRPr/>
            </a:pPr>
            <a:endParaRPr sz="3200"/>
          </a:p>
        </p:txBody>
      </p:sp>
      <p:sp>
        <p:nvSpPr>
          <p:cNvPr id="5" name="TextBox 4"/>
          <p:cNvSpPr txBox="1">
            <a:spLocks noChangeArrowheads="1"/>
          </p:cNvSpPr>
          <p:nvPr/>
        </p:nvSpPr>
        <p:spPr bwMode="auto">
          <a:xfrm>
            <a:off x="298451" y="228600"/>
            <a:ext cx="347133"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110000"/>
              </a:lnSpc>
              <a:spcBef>
                <a:spcPct val="20000"/>
              </a:spcBef>
              <a:defRPr sz="3200">
                <a:solidFill>
                  <a:schemeClr val="tx1"/>
                </a:solidFill>
                <a:latin typeface="Arial" panose="020B0604020202020204" pitchFamily="34" charset="0"/>
              </a:defRPr>
            </a:lvl1pPr>
            <a:lvl2pPr marL="742950" indent="-285750">
              <a:lnSpc>
                <a:spcPct val="110000"/>
              </a:lnSpc>
              <a:spcBef>
                <a:spcPct val="20000"/>
              </a:spcBef>
              <a:defRPr sz="3200">
                <a:solidFill>
                  <a:schemeClr val="tx1"/>
                </a:solidFill>
                <a:latin typeface="Arial" panose="020B0604020202020204" pitchFamily="34" charset="0"/>
              </a:defRPr>
            </a:lvl2pPr>
            <a:lvl3pPr marL="1143000" indent="-228600">
              <a:lnSpc>
                <a:spcPct val="110000"/>
              </a:lnSpc>
              <a:spcBef>
                <a:spcPct val="20000"/>
              </a:spcBef>
              <a:defRPr sz="3200">
                <a:solidFill>
                  <a:schemeClr val="tx1"/>
                </a:solidFill>
                <a:latin typeface="Arial" panose="020B0604020202020204" pitchFamily="34" charset="0"/>
              </a:defRPr>
            </a:lvl3pPr>
            <a:lvl4pPr marL="1600200" indent="-228600">
              <a:lnSpc>
                <a:spcPct val="110000"/>
              </a:lnSpc>
              <a:spcBef>
                <a:spcPct val="20000"/>
              </a:spcBef>
              <a:defRPr sz="3200">
                <a:solidFill>
                  <a:schemeClr val="tx1"/>
                </a:solidFill>
                <a:latin typeface="Arial" panose="020B0604020202020204" pitchFamily="34" charset="0"/>
              </a:defRPr>
            </a:lvl4pPr>
            <a:lvl5pPr marL="2057400" indent="-228600">
              <a:lnSpc>
                <a:spcPct val="110000"/>
              </a:lnSpc>
              <a:spcBef>
                <a:spcPct val="20000"/>
              </a:spcBef>
              <a:defRPr sz="3200">
                <a:solidFill>
                  <a:schemeClr val="tx1"/>
                </a:solidFill>
                <a:latin typeface="Arial" panose="020B0604020202020204" pitchFamily="34" charset="0"/>
              </a:defRPr>
            </a:lvl5pPr>
            <a:lvl6pPr marL="2514600" indent="-228600" eaLnBrk="0" fontAlgn="base" hangingPunct="0">
              <a:lnSpc>
                <a:spcPct val="110000"/>
              </a:lnSpc>
              <a:spcBef>
                <a:spcPct val="20000"/>
              </a:spcBef>
              <a:spcAft>
                <a:spcPct val="0"/>
              </a:spcAft>
              <a:defRPr sz="3200">
                <a:solidFill>
                  <a:schemeClr val="tx1"/>
                </a:solidFill>
                <a:latin typeface="Arial" panose="020B0604020202020204" pitchFamily="34" charset="0"/>
              </a:defRPr>
            </a:lvl6pPr>
            <a:lvl7pPr marL="2971800" indent="-228600" eaLnBrk="0" fontAlgn="base" hangingPunct="0">
              <a:lnSpc>
                <a:spcPct val="110000"/>
              </a:lnSpc>
              <a:spcBef>
                <a:spcPct val="20000"/>
              </a:spcBef>
              <a:spcAft>
                <a:spcPct val="0"/>
              </a:spcAft>
              <a:defRPr sz="3200">
                <a:solidFill>
                  <a:schemeClr val="tx1"/>
                </a:solidFill>
                <a:latin typeface="Arial" panose="020B0604020202020204" pitchFamily="34" charset="0"/>
              </a:defRPr>
            </a:lvl7pPr>
            <a:lvl8pPr marL="3429000" indent="-228600" eaLnBrk="0" fontAlgn="base" hangingPunct="0">
              <a:lnSpc>
                <a:spcPct val="110000"/>
              </a:lnSpc>
              <a:spcBef>
                <a:spcPct val="20000"/>
              </a:spcBef>
              <a:spcAft>
                <a:spcPct val="0"/>
              </a:spcAft>
              <a:defRPr sz="3200">
                <a:solidFill>
                  <a:schemeClr val="tx1"/>
                </a:solidFill>
                <a:latin typeface="Arial" panose="020B0604020202020204" pitchFamily="34" charset="0"/>
              </a:defRPr>
            </a:lvl8pPr>
            <a:lvl9pPr marL="3886200" indent="-228600" eaLnBrk="0" fontAlgn="base" hangingPunct="0">
              <a:lnSpc>
                <a:spcPct val="110000"/>
              </a:lnSpc>
              <a:spcBef>
                <a:spcPct val="20000"/>
              </a:spcBef>
              <a:spcAft>
                <a:spcPct val="0"/>
              </a:spcAft>
              <a:defRPr sz="3200">
                <a:solidFill>
                  <a:schemeClr val="tx1"/>
                </a:solidFill>
                <a:latin typeface="Arial" panose="020B0604020202020204" pitchFamily="34" charset="0"/>
              </a:defRPr>
            </a:lvl9pPr>
          </a:lstStyle>
          <a:p>
            <a:pPr eaLnBrk="1" hangingPunct="1">
              <a:defRPr/>
            </a:pPr>
            <a:r>
              <a:rPr lang="en-US" altLang="en-US" sz="3600" b="1" smtClean="0">
                <a:solidFill>
                  <a:srgbClr val="EF8C6A"/>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Date Placeholder 3"/>
          <p:cNvSpPr>
            <a:spLocks noGrp="1"/>
          </p:cNvSpPr>
          <p:nvPr>
            <p:ph type="dt" sz="half" idx="10"/>
          </p:nvPr>
        </p:nvSpPr>
        <p:spPr/>
        <p:txBody>
          <a:bodyPr/>
          <a:lstStyle>
            <a:lvl1pPr>
              <a:defRPr/>
            </a:lvl1pPr>
          </a:lstStyle>
          <a:p>
            <a:pPr>
              <a:defRPr/>
            </a:pPr>
            <a:fld id="{501FEE77-298A-4BE4-A325-EC19927057B3}" type="datetimeFigureOut">
              <a:rPr lang="en-US"/>
              <a:pPr>
                <a:defRPr/>
              </a:pPr>
              <a:t>2/25/2021</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022C0398-5B96-40A9-BC8F-94ED49C9AFA7}" type="slidenum">
              <a:rPr lang="en-US"/>
              <a:pPr>
                <a:defRPr/>
              </a:pPr>
              <a:t>‹#›</a:t>
            </a:fld>
            <a:endParaRPr lang="en-US"/>
          </a:p>
        </p:txBody>
      </p:sp>
    </p:spTree>
    <p:extLst>
      <p:ext uri="{BB962C8B-B14F-4D97-AF65-F5344CB8AC3E}">
        <p14:creationId xmlns:p14="http://schemas.microsoft.com/office/powerpoint/2010/main" val="38215618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4" name="Rectangle 3"/>
          <p:cNvSpPr/>
          <p:nvPr/>
        </p:nvSpPr>
        <p:spPr>
          <a:xfrm>
            <a:off x="10888133" y="282576"/>
            <a:ext cx="914400" cy="301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10000"/>
              </a:lnSpc>
              <a:spcBef>
                <a:spcPct val="20000"/>
              </a:spcBef>
              <a:defRPr/>
            </a:pPr>
            <a:endParaRPr sz="3200"/>
          </a:p>
        </p:txBody>
      </p:sp>
      <p:sp>
        <p:nvSpPr>
          <p:cNvPr id="5" name="TextBox 4"/>
          <p:cNvSpPr txBox="1">
            <a:spLocks noChangeArrowheads="1"/>
          </p:cNvSpPr>
          <p:nvPr/>
        </p:nvSpPr>
        <p:spPr bwMode="auto">
          <a:xfrm rot="16200000">
            <a:off x="11501968" y="533501"/>
            <a:ext cx="260350"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110000"/>
              </a:lnSpc>
              <a:spcBef>
                <a:spcPct val="20000"/>
              </a:spcBef>
              <a:defRPr sz="3200">
                <a:solidFill>
                  <a:schemeClr val="tx1"/>
                </a:solidFill>
                <a:latin typeface="Arial" panose="020B0604020202020204" pitchFamily="34" charset="0"/>
              </a:defRPr>
            </a:lvl1pPr>
            <a:lvl2pPr marL="742950" indent="-285750">
              <a:lnSpc>
                <a:spcPct val="110000"/>
              </a:lnSpc>
              <a:spcBef>
                <a:spcPct val="20000"/>
              </a:spcBef>
              <a:defRPr sz="3200">
                <a:solidFill>
                  <a:schemeClr val="tx1"/>
                </a:solidFill>
                <a:latin typeface="Arial" panose="020B0604020202020204" pitchFamily="34" charset="0"/>
              </a:defRPr>
            </a:lvl2pPr>
            <a:lvl3pPr marL="1143000" indent="-228600">
              <a:lnSpc>
                <a:spcPct val="110000"/>
              </a:lnSpc>
              <a:spcBef>
                <a:spcPct val="20000"/>
              </a:spcBef>
              <a:defRPr sz="3200">
                <a:solidFill>
                  <a:schemeClr val="tx1"/>
                </a:solidFill>
                <a:latin typeface="Arial" panose="020B0604020202020204" pitchFamily="34" charset="0"/>
              </a:defRPr>
            </a:lvl3pPr>
            <a:lvl4pPr marL="1600200" indent="-228600">
              <a:lnSpc>
                <a:spcPct val="110000"/>
              </a:lnSpc>
              <a:spcBef>
                <a:spcPct val="20000"/>
              </a:spcBef>
              <a:defRPr sz="3200">
                <a:solidFill>
                  <a:schemeClr val="tx1"/>
                </a:solidFill>
                <a:latin typeface="Arial" panose="020B0604020202020204" pitchFamily="34" charset="0"/>
              </a:defRPr>
            </a:lvl4pPr>
            <a:lvl5pPr marL="2057400" indent="-228600">
              <a:lnSpc>
                <a:spcPct val="110000"/>
              </a:lnSpc>
              <a:spcBef>
                <a:spcPct val="20000"/>
              </a:spcBef>
              <a:defRPr sz="3200">
                <a:solidFill>
                  <a:schemeClr val="tx1"/>
                </a:solidFill>
                <a:latin typeface="Arial" panose="020B0604020202020204" pitchFamily="34" charset="0"/>
              </a:defRPr>
            </a:lvl5pPr>
            <a:lvl6pPr marL="2514600" indent="-228600" eaLnBrk="0" fontAlgn="base" hangingPunct="0">
              <a:lnSpc>
                <a:spcPct val="110000"/>
              </a:lnSpc>
              <a:spcBef>
                <a:spcPct val="20000"/>
              </a:spcBef>
              <a:spcAft>
                <a:spcPct val="0"/>
              </a:spcAft>
              <a:defRPr sz="3200">
                <a:solidFill>
                  <a:schemeClr val="tx1"/>
                </a:solidFill>
                <a:latin typeface="Arial" panose="020B0604020202020204" pitchFamily="34" charset="0"/>
              </a:defRPr>
            </a:lvl6pPr>
            <a:lvl7pPr marL="2971800" indent="-228600" eaLnBrk="0" fontAlgn="base" hangingPunct="0">
              <a:lnSpc>
                <a:spcPct val="110000"/>
              </a:lnSpc>
              <a:spcBef>
                <a:spcPct val="20000"/>
              </a:spcBef>
              <a:spcAft>
                <a:spcPct val="0"/>
              </a:spcAft>
              <a:defRPr sz="3200">
                <a:solidFill>
                  <a:schemeClr val="tx1"/>
                </a:solidFill>
                <a:latin typeface="Arial" panose="020B0604020202020204" pitchFamily="34" charset="0"/>
              </a:defRPr>
            </a:lvl7pPr>
            <a:lvl8pPr marL="3429000" indent="-228600" eaLnBrk="0" fontAlgn="base" hangingPunct="0">
              <a:lnSpc>
                <a:spcPct val="110000"/>
              </a:lnSpc>
              <a:spcBef>
                <a:spcPct val="20000"/>
              </a:spcBef>
              <a:spcAft>
                <a:spcPct val="0"/>
              </a:spcAft>
              <a:defRPr sz="3200">
                <a:solidFill>
                  <a:schemeClr val="tx1"/>
                </a:solidFill>
                <a:latin typeface="Arial" panose="020B0604020202020204" pitchFamily="34" charset="0"/>
              </a:defRPr>
            </a:lvl8pPr>
            <a:lvl9pPr marL="3886200" indent="-228600" eaLnBrk="0" fontAlgn="base" hangingPunct="0">
              <a:lnSpc>
                <a:spcPct val="110000"/>
              </a:lnSpc>
              <a:spcBef>
                <a:spcPct val="20000"/>
              </a:spcBef>
              <a:spcAft>
                <a:spcPct val="0"/>
              </a:spcAft>
              <a:defRPr sz="3200">
                <a:solidFill>
                  <a:schemeClr val="tx1"/>
                </a:solidFill>
                <a:latin typeface="Arial" panose="020B0604020202020204" pitchFamily="34" charset="0"/>
              </a:defRPr>
            </a:lvl9pPr>
          </a:lstStyle>
          <a:p>
            <a:pPr eaLnBrk="1" hangingPunct="1">
              <a:defRPr/>
            </a:pPr>
            <a:r>
              <a:rPr lang="en-US" altLang="en-US" sz="3600" b="1" smtClean="0">
                <a:solidFill>
                  <a:srgbClr val="EF8C6A"/>
                </a:solidFill>
              </a:rPr>
              <a:t>+</a:t>
            </a:r>
          </a:p>
        </p:txBody>
      </p:sp>
      <p:sp>
        <p:nvSpPr>
          <p:cNvPr id="2" name="Vertical Title 1"/>
          <p:cNvSpPr>
            <a:spLocks noGrp="1"/>
          </p:cNvSpPr>
          <p:nvPr>
            <p:ph type="title" orient="vert"/>
          </p:nvPr>
        </p:nvSpPr>
        <p:spPr>
          <a:xfrm>
            <a:off x="10661029" y="954742"/>
            <a:ext cx="908424" cy="517142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609600" y="958757"/>
            <a:ext cx="9144000" cy="518486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Date Placeholder 3"/>
          <p:cNvSpPr>
            <a:spLocks noGrp="1"/>
          </p:cNvSpPr>
          <p:nvPr>
            <p:ph type="dt" sz="half" idx="10"/>
          </p:nvPr>
        </p:nvSpPr>
        <p:spPr/>
        <p:txBody>
          <a:bodyPr/>
          <a:lstStyle>
            <a:lvl1pPr>
              <a:defRPr/>
            </a:lvl1pPr>
          </a:lstStyle>
          <a:p>
            <a:pPr>
              <a:defRPr/>
            </a:pPr>
            <a:fld id="{47E5D6B2-86C3-419B-B825-22FB3037A259}" type="datetimeFigureOut">
              <a:rPr lang="en-US"/>
              <a:pPr>
                <a:defRPr/>
              </a:pPr>
              <a:t>2/25/2021</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DEB9658A-00BE-4AE2-8BDA-C50AAE2841E2}" type="slidenum">
              <a:rPr lang="en-US"/>
              <a:pPr>
                <a:defRPr/>
              </a:pPr>
              <a:t>‹#›</a:t>
            </a:fld>
            <a:endParaRPr lang="en-US"/>
          </a:p>
        </p:txBody>
      </p:sp>
    </p:spTree>
    <p:extLst>
      <p:ext uri="{BB962C8B-B14F-4D97-AF65-F5344CB8AC3E}">
        <p14:creationId xmlns:p14="http://schemas.microsoft.com/office/powerpoint/2010/main" val="3202992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562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825625"/>
            <a:ext cx="51562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4724221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8" y="1681163"/>
            <a:ext cx="5158316"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40318" y="2505075"/>
            <a:ext cx="5158316" cy="368458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717" cy="368458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42084698"/>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3"/>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53157603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4839624"/>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a:prstGeom prst="rect">
            <a:avLst/>
          </a:prstGeo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318" y="2057400"/>
            <a:ext cx="393276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Tree>
    <p:extLst>
      <p:ext uri="{BB962C8B-B14F-4D97-AF65-F5344CB8AC3E}">
        <p14:creationId xmlns:p14="http://schemas.microsoft.com/office/powerpoint/2010/main" val="662643565"/>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a:prstGeom prst="rect">
            <a:avLst/>
          </a:prstGeo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6"/>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840318" y="2057400"/>
            <a:ext cx="393276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Tree>
    <p:extLst>
      <p:ext uri="{BB962C8B-B14F-4D97-AF65-F5344CB8AC3E}">
        <p14:creationId xmlns:p14="http://schemas.microsoft.com/office/powerpoint/2010/main" val="424235908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theme" Target="../theme/theme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75471" name="Text Box 15"/>
          <p:cNvSpPr txBox="1">
            <a:spLocks noChangeArrowheads="1"/>
          </p:cNvSpPr>
          <p:nvPr/>
        </p:nvSpPr>
        <p:spPr bwMode="auto">
          <a:xfrm>
            <a:off x="101600" y="0"/>
            <a:ext cx="6604000" cy="393700"/>
          </a:xfrm>
          <a:prstGeom prst="rect">
            <a:avLst/>
          </a:prstGeom>
          <a:noFill/>
          <a:ln>
            <a:noFill/>
          </a:ln>
          <a:effectLst/>
          <a:extLst>
            <a:ext uri="{909E8E84-426E-40DD-AFC4-6F175D3DCCD1}">
              <a14:hiddenFill xmlns:a14="http://schemas.microsoft.com/office/drawing/2010/main">
                <a:solidFill>
                  <a:srgbClr val="E2F4FE">
                    <a:alpha val="41000"/>
                  </a:srgbClr>
                </a:solidFill>
              </a14:hiddenFill>
            </a:ext>
            <a:ext uri="{91240B29-F687-4F45-9708-019B960494DF}">
              <a14:hiddenLine xmlns:a14="http://schemas.microsoft.com/office/drawing/2010/main" w="9525" algn="ctr">
                <a:solidFill>
                  <a:srgbClr val="FFFF99"/>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233363" indent="-233363" eaLnBrk="0" hangingPunct="0">
              <a:spcBef>
                <a:spcPct val="0"/>
              </a:spcBef>
              <a:defRPr sz="2400">
                <a:solidFill>
                  <a:schemeClr val="tx1"/>
                </a:solidFill>
                <a:latin typeface="Times" panose="02020603050405020304" pitchFamily="18" charset="0"/>
              </a:defRPr>
            </a:lvl1pPr>
            <a:lvl2pPr eaLnBrk="0" hangingPunct="0">
              <a:spcBef>
                <a:spcPct val="0"/>
              </a:spcBef>
              <a:defRPr sz="2400">
                <a:solidFill>
                  <a:schemeClr val="tx1"/>
                </a:solidFill>
                <a:latin typeface="Times" panose="02020603050405020304" pitchFamily="18" charset="0"/>
              </a:defRPr>
            </a:lvl2pPr>
            <a:lvl3pPr eaLnBrk="0" hangingPunct="0">
              <a:spcBef>
                <a:spcPct val="0"/>
              </a:spcBef>
              <a:defRPr sz="2400">
                <a:solidFill>
                  <a:schemeClr val="tx1"/>
                </a:solidFill>
                <a:latin typeface="Times" panose="02020603050405020304" pitchFamily="18" charset="0"/>
              </a:defRPr>
            </a:lvl3pPr>
            <a:lvl4pPr eaLnBrk="0" hangingPunct="0">
              <a:spcBef>
                <a:spcPct val="0"/>
              </a:spcBef>
              <a:defRPr sz="2400">
                <a:solidFill>
                  <a:schemeClr val="tx1"/>
                </a:solidFill>
                <a:latin typeface="Times" panose="02020603050405020304" pitchFamily="18" charset="0"/>
              </a:defRPr>
            </a:lvl4pPr>
            <a:lvl5pPr eaLnBrk="0" hangingPunct="0">
              <a:spcBef>
                <a:spcPct val="0"/>
              </a:spcBef>
              <a:defRPr sz="2400">
                <a:solidFill>
                  <a:schemeClr val="tx1"/>
                </a:solidFill>
                <a:latin typeface="Times" panose="02020603050405020304" pitchFamily="18" charset="0"/>
              </a:defRPr>
            </a:lvl5pPr>
            <a:lvl6pPr eaLnBrk="0" fontAlgn="base" hangingPunct="0">
              <a:spcBef>
                <a:spcPct val="0"/>
              </a:spcBef>
              <a:spcAft>
                <a:spcPct val="0"/>
              </a:spcAft>
              <a:defRPr sz="2400">
                <a:solidFill>
                  <a:schemeClr val="tx1"/>
                </a:solidFill>
                <a:latin typeface="Times" panose="02020603050405020304" pitchFamily="18" charset="0"/>
              </a:defRPr>
            </a:lvl6pPr>
            <a:lvl7pPr eaLnBrk="0" fontAlgn="base" hangingPunct="0">
              <a:spcBef>
                <a:spcPct val="0"/>
              </a:spcBef>
              <a:spcAft>
                <a:spcPct val="0"/>
              </a:spcAft>
              <a:defRPr sz="2400">
                <a:solidFill>
                  <a:schemeClr val="tx1"/>
                </a:solidFill>
                <a:latin typeface="Times" panose="02020603050405020304" pitchFamily="18" charset="0"/>
              </a:defRPr>
            </a:lvl7pPr>
            <a:lvl8pPr eaLnBrk="0" fontAlgn="base" hangingPunct="0">
              <a:spcBef>
                <a:spcPct val="0"/>
              </a:spcBef>
              <a:spcAft>
                <a:spcPct val="0"/>
              </a:spcAft>
              <a:defRPr sz="2400">
                <a:solidFill>
                  <a:schemeClr val="tx1"/>
                </a:solidFill>
                <a:latin typeface="Times" panose="02020603050405020304" pitchFamily="18" charset="0"/>
              </a:defRPr>
            </a:lvl8pPr>
            <a:lvl9pPr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lnSpc>
                <a:spcPct val="110000"/>
              </a:lnSpc>
              <a:spcBef>
                <a:spcPct val="50000"/>
              </a:spcBef>
              <a:defRPr/>
            </a:pPr>
            <a:r>
              <a:rPr lang="en-US" altLang="en-US" sz="1800" b="1" smtClean="0">
                <a:solidFill>
                  <a:schemeClr val="bg1"/>
                </a:solidFill>
                <a:latin typeface="Arial" panose="020B0604020202020204" pitchFamily="34" charset="0"/>
              </a:rPr>
              <a:t>Memory</a:t>
            </a:r>
            <a:endParaRPr lang="en-US" altLang="en-US" sz="2400" b="1" smtClean="0">
              <a:solidFill>
                <a:schemeClr val="bg1"/>
              </a:solidFill>
            </a:endParaRPr>
          </a:p>
        </p:txBody>
      </p:sp>
      <p:sp>
        <p:nvSpPr>
          <p:cNvPr id="1027" name="Rectangle 24">
            <a:hlinkClick r:id="" action="ppaction://hlinkshowjump?jump=previousslide"/>
          </p:cNvPr>
          <p:cNvSpPr>
            <a:spLocks noChangeArrowheads="1"/>
          </p:cNvSpPr>
          <p:nvPr/>
        </p:nvSpPr>
        <p:spPr bwMode="auto">
          <a:xfrm>
            <a:off x="3048000" y="6172200"/>
            <a:ext cx="1320800" cy="381000"/>
          </a:xfrm>
          <a:prstGeom prst="rect">
            <a:avLst/>
          </a:prstGeom>
          <a:noFill/>
          <a:ln>
            <a:noFill/>
          </a:ln>
          <a:effectLst/>
          <a:extLst>
            <a:ext uri="{909E8E84-426E-40DD-AFC4-6F175D3DCCD1}">
              <a14:hiddenFill xmlns:a14="http://schemas.microsoft.com/office/drawing/2010/main">
                <a:solidFill>
                  <a:srgbClr val="FFF2AE"/>
                </a:solidFill>
              </a14:hiddenFill>
            </a:ext>
            <a:ext uri="{91240B29-F687-4F45-9708-019B960494DF}">
              <a14:hiddenLine xmlns:a14="http://schemas.microsoft.com/office/drawing/2010/main" w="9525" algn="ctr">
                <a:solidFill>
                  <a:srgbClr val="FFFF99"/>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110000"/>
              </a:lnSpc>
              <a:spcBef>
                <a:spcPct val="20000"/>
              </a:spcBef>
              <a:defRPr sz="3200">
                <a:solidFill>
                  <a:schemeClr val="tx1"/>
                </a:solidFill>
                <a:latin typeface="Arial" panose="020B0604020202020204" pitchFamily="34" charset="0"/>
              </a:defRPr>
            </a:lvl1pPr>
            <a:lvl2pPr marL="742950" indent="-285750">
              <a:lnSpc>
                <a:spcPct val="110000"/>
              </a:lnSpc>
              <a:spcBef>
                <a:spcPct val="20000"/>
              </a:spcBef>
              <a:defRPr sz="3200">
                <a:solidFill>
                  <a:schemeClr val="tx1"/>
                </a:solidFill>
                <a:latin typeface="Arial" panose="020B0604020202020204" pitchFamily="34" charset="0"/>
              </a:defRPr>
            </a:lvl2pPr>
            <a:lvl3pPr marL="1143000" indent="-228600">
              <a:lnSpc>
                <a:spcPct val="110000"/>
              </a:lnSpc>
              <a:spcBef>
                <a:spcPct val="20000"/>
              </a:spcBef>
              <a:defRPr sz="3200">
                <a:solidFill>
                  <a:schemeClr val="tx1"/>
                </a:solidFill>
                <a:latin typeface="Arial" panose="020B0604020202020204" pitchFamily="34" charset="0"/>
              </a:defRPr>
            </a:lvl3pPr>
            <a:lvl4pPr marL="1600200" indent="-228600">
              <a:lnSpc>
                <a:spcPct val="110000"/>
              </a:lnSpc>
              <a:spcBef>
                <a:spcPct val="20000"/>
              </a:spcBef>
              <a:defRPr sz="3200">
                <a:solidFill>
                  <a:schemeClr val="tx1"/>
                </a:solidFill>
                <a:latin typeface="Arial" panose="020B0604020202020204" pitchFamily="34" charset="0"/>
              </a:defRPr>
            </a:lvl4pPr>
            <a:lvl5pPr marL="2057400" indent="-228600">
              <a:lnSpc>
                <a:spcPct val="110000"/>
              </a:lnSpc>
              <a:spcBef>
                <a:spcPct val="20000"/>
              </a:spcBef>
              <a:defRPr sz="3200">
                <a:solidFill>
                  <a:schemeClr val="tx1"/>
                </a:solidFill>
                <a:latin typeface="Arial" panose="020B0604020202020204" pitchFamily="34" charset="0"/>
              </a:defRPr>
            </a:lvl5pPr>
            <a:lvl6pPr marL="2514600" indent="-228600" eaLnBrk="0" fontAlgn="base" hangingPunct="0">
              <a:lnSpc>
                <a:spcPct val="110000"/>
              </a:lnSpc>
              <a:spcBef>
                <a:spcPct val="20000"/>
              </a:spcBef>
              <a:spcAft>
                <a:spcPct val="0"/>
              </a:spcAft>
              <a:defRPr sz="3200">
                <a:solidFill>
                  <a:schemeClr val="tx1"/>
                </a:solidFill>
                <a:latin typeface="Arial" panose="020B0604020202020204" pitchFamily="34" charset="0"/>
              </a:defRPr>
            </a:lvl6pPr>
            <a:lvl7pPr marL="2971800" indent="-228600" eaLnBrk="0" fontAlgn="base" hangingPunct="0">
              <a:lnSpc>
                <a:spcPct val="110000"/>
              </a:lnSpc>
              <a:spcBef>
                <a:spcPct val="20000"/>
              </a:spcBef>
              <a:spcAft>
                <a:spcPct val="0"/>
              </a:spcAft>
              <a:defRPr sz="3200">
                <a:solidFill>
                  <a:schemeClr val="tx1"/>
                </a:solidFill>
                <a:latin typeface="Arial" panose="020B0604020202020204" pitchFamily="34" charset="0"/>
              </a:defRPr>
            </a:lvl7pPr>
            <a:lvl8pPr marL="3429000" indent="-228600" eaLnBrk="0" fontAlgn="base" hangingPunct="0">
              <a:lnSpc>
                <a:spcPct val="110000"/>
              </a:lnSpc>
              <a:spcBef>
                <a:spcPct val="20000"/>
              </a:spcBef>
              <a:spcAft>
                <a:spcPct val="0"/>
              </a:spcAft>
              <a:defRPr sz="3200">
                <a:solidFill>
                  <a:schemeClr val="tx1"/>
                </a:solidFill>
                <a:latin typeface="Arial" panose="020B0604020202020204" pitchFamily="34" charset="0"/>
              </a:defRPr>
            </a:lvl8pPr>
            <a:lvl9pPr marL="3886200" indent="-228600" eaLnBrk="0" fontAlgn="base" hangingPunct="0">
              <a:lnSpc>
                <a:spcPct val="110000"/>
              </a:lnSpc>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3200" smtClean="0"/>
          </a:p>
        </p:txBody>
      </p:sp>
      <p:sp>
        <p:nvSpPr>
          <p:cNvPr id="1028" name="Rectangle 25">
            <a:hlinkClick r:id="" action="ppaction://hlinkshowjump?jump=nextslide"/>
          </p:cNvPr>
          <p:cNvSpPr>
            <a:spLocks noChangeArrowheads="1"/>
          </p:cNvSpPr>
          <p:nvPr/>
        </p:nvSpPr>
        <p:spPr bwMode="auto">
          <a:xfrm>
            <a:off x="4470400" y="6172200"/>
            <a:ext cx="1117600" cy="381000"/>
          </a:xfrm>
          <a:prstGeom prst="rect">
            <a:avLst/>
          </a:prstGeom>
          <a:noFill/>
          <a:ln>
            <a:noFill/>
          </a:ln>
          <a:effectLst/>
          <a:extLst>
            <a:ext uri="{909E8E84-426E-40DD-AFC4-6F175D3DCCD1}">
              <a14:hiddenFill xmlns:a14="http://schemas.microsoft.com/office/drawing/2010/main">
                <a:solidFill>
                  <a:srgbClr val="FFF2AE"/>
                </a:solidFill>
              </a14:hiddenFill>
            </a:ext>
            <a:ext uri="{91240B29-F687-4F45-9708-019B960494DF}">
              <a14:hiddenLine xmlns:a14="http://schemas.microsoft.com/office/drawing/2010/main" w="9525" algn="ctr">
                <a:solidFill>
                  <a:srgbClr val="FFFF99"/>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110000"/>
              </a:lnSpc>
              <a:spcBef>
                <a:spcPct val="20000"/>
              </a:spcBef>
              <a:defRPr sz="3200">
                <a:solidFill>
                  <a:schemeClr val="tx1"/>
                </a:solidFill>
                <a:latin typeface="Arial" panose="020B0604020202020204" pitchFamily="34" charset="0"/>
              </a:defRPr>
            </a:lvl1pPr>
            <a:lvl2pPr marL="742950" indent="-285750">
              <a:lnSpc>
                <a:spcPct val="110000"/>
              </a:lnSpc>
              <a:spcBef>
                <a:spcPct val="20000"/>
              </a:spcBef>
              <a:defRPr sz="3200">
                <a:solidFill>
                  <a:schemeClr val="tx1"/>
                </a:solidFill>
                <a:latin typeface="Arial" panose="020B0604020202020204" pitchFamily="34" charset="0"/>
              </a:defRPr>
            </a:lvl2pPr>
            <a:lvl3pPr marL="1143000" indent="-228600">
              <a:lnSpc>
                <a:spcPct val="110000"/>
              </a:lnSpc>
              <a:spcBef>
                <a:spcPct val="20000"/>
              </a:spcBef>
              <a:defRPr sz="3200">
                <a:solidFill>
                  <a:schemeClr val="tx1"/>
                </a:solidFill>
                <a:latin typeface="Arial" panose="020B0604020202020204" pitchFamily="34" charset="0"/>
              </a:defRPr>
            </a:lvl3pPr>
            <a:lvl4pPr marL="1600200" indent="-228600">
              <a:lnSpc>
                <a:spcPct val="110000"/>
              </a:lnSpc>
              <a:spcBef>
                <a:spcPct val="20000"/>
              </a:spcBef>
              <a:defRPr sz="3200">
                <a:solidFill>
                  <a:schemeClr val="tx1"/>
                </a:solidFill>
                <a:latin typeface="Arial" panose="020B0604020202020204" pitchFamily="34" charset="0"/>
              </a:defRPr>
            </a:lvl4pPr>
            <a:lvl5pPr marL="2057400" indent="-228600">
              <a:lnSpc>
                <a:spcPct val="110000"/>
              </a:lnSpc>
              <a:spcBef>
                <a:spcPct val="20000"/>
              </a:spcBef>
              <a:defRPr sz="3200">
                <a:solidFill>
                  <a:schemeClr val="tx1"/>
                </a:solidFill>
                <a:latin typeface="Arial" panose="020B0604020202020204" pitchFamily="34" charset="0"/>
              </a:defRPr>
            </a:lvl5pPr>
            <a:lvl6pPr marL="2514600" indent="-228600" eaLnBrk="0" fontAlgn="base" hangingPunct="0">
              <a:lnSpc>
                <a:spcPct val="110000"/>
              </a:lnSpc>
              <a:spcBef>
                <a:spcPct val="20000"/>
              </a:spcBef>
              <a:spcAft>
                <a:spcPct val="0"/>
              </a:spcAft>
              <a:defRPr sz="3200">
                <a:solidFill>
                  <a:schemeClr val="tx1"/>
                </a:solidFill>
                <a:latin typeface="Arial" panose="020B0604020202020204" pitchFamily="34" charset="0"/>
              </a:defRPr>
            </a:lvl6pPr>
            <a:lvl7pPr marL="2971800" indent="-228600" eaLnBrk="0" fontAlgn="base" hangingPunct="0">
              <a:lnSpc>
                <a:spcPct val="110000"/>
              </a:lnSpc>
              <a:spcBef>
                <a:spcPct val="20000"/>
              </a:spcBef>
              <a:spcAft>
                <a:spcPct val="0"/>
              </a:spcAft>
              <a:defRPr sz="3200">
                <a:solidFill>
                  <a:schemeClr val="tx1"/>
                </a:solidFill>
                <a:latin typeface="Arial" panose="020B0604020202020204" pitchFamily="34" charset="0"/>
              </a:defRPr>
            </a:lvl7pPr>
            <a:lvl8pPr marL="3429000" indent="-228600" eaLnBrk="0" fontAlgn="base" hangingPunct="0">
              <a:lnSpc>
                <a:spcPct val="110000"/>
              </a:lnSpc>
              <a:spcBef>
                <a:spcPct val="20000"/>
              </a:spcBef>
              <a:spcAft>
                <a:spcPct val="0"/>
              </a:spcAft>
              <a:defRPr sz="3200">
                <a:solidFill>
                  <a:schemeClr val="tx1"/>
                </a:solidFill>
                <a:latin typeface="Arial" panose="020B0604020202020204" pitchFamily="34" charset="0"/>
              </a:defRPr>
            </a:lvl8pPr>
            <a:lvl9pPr marL="3886200" indent="-228600" eaLnBrk="0" fontAlgn="base" hangingPunct="0">
              <a:lnSpc>
                <a:spcPct val="110000"/>
              </a:lnSpc>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3200" smtClean="0"/>
          </a:p>
        </p:txBody>
      </p:sp>
      <p:sp>
        <p:nvSpPr>
          <p:cNvPr id="1029" name="Rectangle 26">
            <a:hlinkClick r:id="" action="ppaction://hlinkshowjump?jump=firstslide"/>
          </p:cNvPr>
          <p:cNvSpPr>
            <a:spLocks noChangeArrowheads="1"/>
          </p:cNvSpPr>
          <p:nvPr/>
        </p:nvSpPr>
        <p:spPr bwMode="auto">
          <a:xfrm>
            <a:off x="5689600" y="6172200"/>
            <a:ext cx="2133600" cy="381000"/>
          </a:xfrm>
          <a:prstGeom prst="rect">
            <a:avLst/>
          </a:prstGeom>
          <a:noFill/>
          <a:ln>
            <a:noFill/>
          </a:ln>
          <a:effectLst/>
          <a:extLst>
            <a:ext uri="{909E8E84-426E-40DD-AFC4-6F175D3DCCD1}">
              <a14:hiddenFill xmlns:a14="http://schemas.microsoft.com/office/drawing/2010/main">
                <a:solidFill>
                  <a:srgbClr val="FFF2AE"/>
                </a:solidFill>
              </a14:hiddenFill>
            </a:ext>
            <a:ext uri="{91240B29-F687-4F45-9708-019B960494DF}">
              <a14:hiddenLine xmlns:a14="http://schemas.microsoft.com/office/drawing/2010/main" w="9525" algn="ctr">
                <a:solidFill>
                  <a:srgbClr val="FFFF99"/>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110000"/>
              </a:lnSpc>
              <a:spcBef>
                <a:spcPct val="20000"/>
              </a:spcBef>
              <a:defRPr sz="3200">
                <a:solidFill>
                  <a:schemeClr val="tx1"/>
                </a:solidFill>
                <a:latin typeface="Arial" panose="020B0604020202020204" pitchFamily="34" charset="0"/>
              </a:defRPr>
            </a:lvl1pPr>
            <a:lvl2pPr marL="742950" indent="-285750">
              <a:lnSpc>
                <a:spcPct val="110000"/>
              </a:lnSpc>
              <a:spcBef>
                <a:spcPct val="20000"/>
              </a:spcBef>
              <a:defRPr sz="3200">
                <a:solidFill>
                  <a:schemeClr val="tx1"/>
                </a:solidFill>
                <a:latin typeface="Arial" panose="020B0604020202020204" pitchFamily="34" charset="0"/>
              </a:defRPr>
            </a:lvl2pPr>
            <a:lvl3pPr marL="1143000" indent="-228600">
              <a:lnSpc>
                <a:spcPct val="110000"/>
              </a:lnSpc>
              <a:spcBef>
                <a:spcPct val="20000"/>
              </a:spcBef>
              <a:defRPr sz="3200">
                <a:solidFill>
                  <a:schemeClr val="tx1"/>
                </a:solidFill>
                <a:latin typeface="Arial" panose="020B0604020202020204" pitchFamily="34" charset="0"/>
              </a:defRPr>
            </a:lvl3pPr>
            <a:lvl4pPr marL="1600200" indent="-228600">
              <a:lnSpc>
                <a:spcPct val="110000"/>
              </a:lnSpc>
              <a:spcBef>
                <a:spcPct val="20000"/>
              </a:spcBef>
              <a:defRPr sz="3200">
                <a:solidFill>
                  <a:schemeClr val="tx1"/>
                </a:solidFill>
                <a:latin typeface="Arial" panose="020B0604020202020204" pitchFamily="34" charset="0"/>
              </a:defRPr>
            </a:lvl4pPr>
            <a:lvl5pPr marL="2057400" indent="-228600">
              <a:lnSpc>
                <a:spcPct val="110000"/>
              </a:lnSpc>
              <a:spcBef>
                <a:spcPct val="20000"/>
              </a:spcBef>
              <a:defRPr sz="3200">
                <a:solidFill>
                  <a:schemeClr val="tx1"/>
                </a:solidFill>
                <a:latin typeface="Arial" panose="020B0604020202020204" pitchFamily="34" charset="0"/>
              </a:defRPr>
            </a:lvl5pPr>
            <a:lvl6pPr marL="2514600" indent="-228600" eaLnBrk="0" fontAlgn="base" hangingPunct="0">
              <a:lnSpc>
                <a:spcPct val="110000"/>
              </a:lnSpc>
              <a:spcBef>
                <a:spcPct val="20000"/>
              </a:spcBef>
              <a:spcAft>
                <a:spcPct val="0"/>
              </a:spcAft>
              <a:defRPr sz="3200">
                <a:solidFill>
                  <a:schemeClr val="tx1"/>
                </a:solidFill>
                <a:latin typeface="Arial" panose="020B0604020202020204" pitchFamily="34" charset="0"/>
              </a:defRPr>
            </a:lvl6pPr>
            <a:lvl7pPr marL="2971800" indent="-228600" eaLnBrk="0" fontAlgn="base" hangingPunct="0">
              <a:lnSpc>
                <a:spcPct val="110000"/>
              </a:lnSpc>
              <a:spcBef>
                <a:spcPct val="20000"/>
              </a:spcBef>
              <a:spcAft>
                <a:spcPct val="0"/>
              </a:spcAft>
              <a:defRPr sz="3200">
                <a:solidFill>
                  <a:schemeClr val="tx1"/>
                </a:solidFill>
                <a:latin typeface="Arial" panose="020B0604020202020204" pitchFamily="34" charset="0"/>
              </a:defRPr>
            </a:lvl7pPr>
            <a:lvl8pPr marL="3429000" indent="-228600" eaLnBrk="0" fontAlgn="base" hangingPunct="0">
              <a:lnSpc>
                <a:spcPct val="110000"/>
              </a:lnSpc>
              <a:spcBef>
                <a:spcPct val="20000"/>
              </a:spcBef>
              <a:spcAft>
                <a:spcPct val="0"/>
              </a:spcAft>
              <a:defRPr sz="3200">
                <a:solidFill>
                  <a:schemeClr val="tx1"/>
                </a:solidFill>
                <a:latin typeface="Arial" panose="020B0604020202020204" pitchFamily="34" charset="0"/>
              </a:defRPr>
            </a:lvl8pPr>
            <a:lvl9pPr marL="3886200" indent="-228600" eaLnBrk="0" fontAlgn="base" hangingPunct="0">
              <a:lnSpc>
                <a:spcPct val="110000"/>
              </a:lnSpc>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3200" smtClean="0"/>
          </a:p>
        </p:txBody>
      </p:sp>
      <p:sp>
        <p:nvSpPr>
          <p:cNvPr id="1030" name="Rectangle 27">
            <a:hlinkClick r:id="" action="ppaction://hlinkshowjump?jump=endshow"/>
          </p:cNvPr>
          <p:cNvSpPr>
            <a:spLocks noChangeArrowheads="1"/>
          </p:cNvSpPr>
          <p:nvPr/>
        </p:nvSpPr>
        <p:spPr bwMode="auto">
          <a:xfrm>
            <a:off x="7924800" y="6172200"/>
            <a:ext cx="1219200" cy="381000"/>
          </a:xfrm>
          <a:prstGeom prst="rect">
            <a:avLst/>
          </a:prstGeom>
          <a:noFill/>
          <a:ln>
            <a:noFill/>
          </a:ln>
          <a:effectLst/>
          <a:extLst>
            <a:ext uri="{909E8E84-426E-40DD-AFC4-6F175D3DCCD1}">
              <a14:hiddenFill xmlns:a14="http://schemas.microsoft.com/office/drawing/2010/main">
                <a:solidFill>
                  <a:srgbClr val="FFF2AE"/>
                </a:solidFill>
              </a14:hiddenFill>
            </a:ext>
            <a:ext uri="{91240B29-F687-4F45-9708-019B960494DF}">
              <a14:hiddenLine xmlns:a14="http://schemas.microsoft.com/office/drawing/2010/main" w="9525" algn="ctr">
                <a:solidFill>
                  <a:srgbClr val="FFFF99"/>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110000"/>
              </a:lnSpc>
              <a:spcBef>
                <a:spcPct val="20000"/>
              </a:spcBef>
              <a:defRPr sz="3200">
                <a:solidFill>
                  <a:schemeClr val="tx1"/>
                </a:solidFill>
                <a:latin typeface="Arial" panose="020B0604020202020204" pitchFamily="34" charset="0"/>
              </a:defRPr>
            </a:lvl1pPr>
            <a:lvl2pPr marL="742950" indent="-285750">
              <a:lnSpc>
                <a:spcPct val="110000"/>
              </a:lnSpc>
              <a:spcBef>
                <a:spcPct val="20000"/>
              </a:spcBef>
              <a:defRPr sz="3200">
                <a:solidFill>
                  <a:schemeClr val="tx1"/>
                </a:solidFill>
                <a:latin typeface="Arial" panose="020B0604020202020204" pitchFamily="34" charset="0"/>
              </a:defRPr>
            </a:lvl2pPr>
            <a:lvl3pPr marL="1143000" indent="-228600">
              <a:lnSpc>
                <a:spcPct val="110000"/>
              </a:lnSpc>
              <a:spcBef>
                <a:spcPct val="20000"/>
              </a:spcBef>
              <a:defRPr sz="3200">
                <a:solidFill>
                  <a:schemeClr val="tx1"/>
                </a:solidFill>
                <a:latin typeface="Arial" panose="020B0604020202020204" pitchFamily="34" charset="0"/>
              </a:defRPr>
            </a:lvl3pPr>
            <a:lvl4pPr marL="1600200" indent="-228600">
              <a:lnSpc>
                <a:spcPct val="110000"/>
              </a:lnSpc>
              <a:spcBef>
                <a:spcPct val="20000"/>
              </a:spcBef>
              <a:defRPr sz="3200">
                <a:solidFill>
                  <a:schemeClr val="tx1"/>
                </a:solidFill>
                <a:latin typeface="Arial" panose="020B0604020202020204" pitchFamily="34" charset="0"/>
              </a:defRPr>
            </a:lvl4pPr>
            <a:lvl5pPr marL="2057400" indent="-228600">
              <a:lnSpc>
                <a:spcPct val="110000"/>
              </a:lnSpc>
              <a:spcBef>
                <a:spcPct val="20000"/>
              </a:spcBef>
              <a:defRPr sz="3200">
                <a:solidFill>
                  <a:schemeClr val="tx1"/>
                </a:solidFill>
                <a:latin typeface="Arial" panose="020B0604020202020204" pitchFamily="34" charset="0"/>
              </a:defRPr>
            </a:lvl5pPr>
            <a:lvl6pPr marL="2514600" indent="-228600" eaLnBrk="0" fontAlgn="base" hangingPunct="0">
              <a:lnSpc>
                <a:spcPct val="110000"/>
              </a:lnSpc>
              <a:spcBef>
                <a:spcPct val="20000"/>
              </a:spcBef>
              <a:spcAft>
                <a:spcPct val="0"/>
              </a:spcAft>
              <a:defRPr sz="3200">
                <a:solidFill>
                  <a:schemeClr val="tx1"/>
                </a:solidFill>
                <a:latin typeface="Arial" panose="020B0604020202020204" pitchFamily="34" charset="0"/>
              </a:defRPr>
            </a:lvl6pPr>
            <a:lvl7pPr marL="2971800" indent="-228600" eaLnBrk="0" fontAlgn="base" hangingPunct="0">
              <a:lnSpc>
                <a:spcPct val="110000"/>
              </a:lnSpc>
              <a:spcBef>
                <a:spcPct val="20000"/>
              </a:spcBef>
              <a:spcAft>
                <a:spcPct val="0"/>
              </a:spcAft>
              <a:defRPr sz="3200">
                <a:solidFill>
                  <a:schemeClr val="tx1"/>
                </a:solidFill>
                <a:latin typeface="Arial" panose="020B0604020202020204" pitchFamily="34" charset="0"/>
              </a:defRPr>
            </a:lvl7pPr>
            <a:lvl8pPr marL="3429000" indent="-228600" eaLnBrk="0" fontAlgn="base" hangingPunct="0">
              <a:lnSpc>
                <a:spcPct val="110000"/>
              </a:lnSpc>
              <a:spcBef>
                <a:spcPct val="20000"/>
              </a:spcBef>
              <a:spcAft>
                <a:spcPct val="0"/>
              </a:spcAft>
              <a:defRPr sz="3200">
                <a:solidFill>
                  <a:schemeClr val="tx1"/>
                </a:solidFill>
                <a:latin typeface="Arial" panose="020B0604020202020204" pitchFamily="34" charset="0"/>
              </a:defRPr>
            </a:lvl8pPr>
            <a:lvl9pPr marL="3886200" indent="-228600" eaLnBrk="0" fontAlgn="base" hangingPunct="0">
              <a:lnSpc>
                <a:spcPct val="110000"/>
              </a:lnSpc>
              <a:spcBef>
                <a:spcPct val="20000"/>
              </a:spcBef>
              <a:spcAft>
                <a:spcPct val="0"/>
              </a:spcAft>
              <a:defRPr sz="3200">
                <a:solidFill>
                  <a:schemeClr val="tx1"/>
                </a:solidFill>
                <a:latin typeface="Arial" panose="020B0604020202020204" pitchFamily="34" charset="0"/>
              </a:defRPr>
            </a:lvl9pPr>
          </a:lstStyle>
          <a:p>
            <a:pPr eaLnBrk="1" hangingPunct="1">
              <a:defRPr/>
            </a:pPr>
            <a:endParaRPr lang="en-US" altLang="en-US" sz="3200" smtClean="0"/>
          </a:p>
        </p:txBody>
      </p:sp>
      <p:sp>
        <p:nvSpPr>
          <p:cNvPr id="1031" name="Text Box 30"/>
          <p:cNvSpPr txBox="1">
            <a:spLocks noChangeArrowheads="1"/>
          </p:cNvSpPr>
          <p:nvPr/>
        </p:nvSpPr>
        <p:spPr bwMode="auto">
          <a:xfrm>
            <a:off x="203200" y="6630988"/>
            <a:ext cx="10363200" cy="227012"/>
          </a:xfrm>
          <a:prstGeom prst="rect">
            <a:avLst/>
          </a:prstGeom>
          <a:noFill/>
          <a:ln>
            <a:noFill/>
          </a:ln>
          <a:effectLst/>
          <a:extLst>
            <a:ext uri="{909E8E84-426E-40DD-AFC4-6F175D3DCCD1}">
              <a14:hiddenFill xmlns:a14="http://schemas.microsoft.com/office/drawing/2010/main">
                <a:solidFill>
                  <a:srgbClr val="FFF2AE"/>
                </a:solidFill>
              </a14:hiddenFill>
            </a:ext>
            <a:ext uri="{91240B29-F687-4F45-9708-019B960494DF}">
              <a14:hiddenLine xmlns:a14="http://schemas.microsoft.com/office/drawing/2010/main" w="9525">
                <a:solidFill>
                  <a:srgbClr val="FFFF99"/>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nSpc>
                <a:spcPct val="110000"/>
              </a:lnSpc>
              <a:spcBef>
                <a:spcPct val="20000"/>
              </a:spcBef>
              <a:defRPr sz="3200">
                <a:solidFill>
                  <a:schemeClr val="tx1"/>
                </a:solidFill>
                <a:latin typeface="Arial" panose="020B0604020202020204" pitchFamily="34" charset="0"/>
              </a:defRPr>
            </a:lvl1pPr>
            <a:lvl2pPr marL="742950" indent="-285750">
              <a:lnSpc>
                <a:spcPct val="110000"/>
              </a:lnSpc>
              <a:spcBef>
                <a:spcPct val="20000"/>
              </a:spcBef>
              <a:defRPr sz="3200">
                <a:solidFill>
                  <a:schemeClr val="tx1"/>
                </a:solidFill>
                <a:latin typeface="Arial" panose="020B0604020202020204" pitchFamily="34" charset="0"/>
              </a:defRPr>
            </a:lvl2pPr>
            <a:lvl3pPr marL="1143000" indent="-228600">
              <a:lnSpc>
                <a:spcPct val="110000"/>
              </a:lnSpc>
              <a:spcBef>
                <a:spcPct val="20000"/>
              </a:spcBef>
              <a:defRPr sz="3200">
                <a:solidFill>
                  <a:schemeClr val="tx1"/>
                </a:solidFill>
                <a:latin typeface="Arial" panose="020B0604020202020204" pitchFamily="34" charset="0"/>
              </a:defRPr>
            </a:lvl3pPr>
            <a:lvl4pPr marL="1600200" indent="-228600">
              <a:lnSpc>
                <a:spcPct val="110000"/>
              </a:lnSpc>
              <a:spcBef>
                <a:spcPct val="20000"/>
              </a:spcBef>
              <a:defRPr sz="3200">
                <a:solidFill>
                  <a:schemeClr val="tx1"/>
                </a:solidFill>
                <a:latin typeface="Arial" panose="020B0604020202020204" pitchFamily="34" charset="0"/>
              </a:defRPr>
            </a:lvl4pPr>
            <a:lvl5pPr marL="2057400" indent="-228600">
              <a:lnSpc>
                <a:spcPct val="110000"/>
              </a:lnSpc>
              <a:spcBef>
                <a:spcPct val="20000"/>
              </a:spcBef>
              <a:defRPr sz="3200">
                <a:solidFill>
                  <a:schemeClr val="tx1"/>
                </a:solidFill>
                <a:latin typeface="Arial" panose="020B0604020202020204" pitchFamily="34" charset="0"/>
              </a:defRPr>
            </a:lvl5pPr>
            <a:lvl6pPr marL="2514600" indent="-228600" eaLnBrk="0" fontAlgn="base" hangingPunct="0">
              <a:lnSpc>
                <a:spcPct val="110000"/>
              </a:lnSpc>
              <a:spcBef>
                <a:spcPct val="20000"/>
              </a:spcBef>
              <a:spcAft>
                <a:spcPct val="0"/>
              </a:spcAft>
              <a:defRPr sz="3200">
                <a:solidFill>
                  <a:schemeClr val="tx1"/>
                </a:solidFill>
                <a:latin typeface="Arial" panose="020B0604020202020204" pitchFamily="34" charset="0"/>
              </a:defRPr>
            </a:lvl6pPr>
            <a:lvl7pPr marL="2971800" indent="-228600" eaLnBrk="0" fontAlgn="base" hangingPunct="0">
              <a:lnSpc>
                <a:spcPct val="110000"/>
              </a:lnSpc>
              <a:spcBef>
                <a:spcPct val="20000"/>
              </a:spcBef>
              <a:spcAft>
                <a:spcPct val="0"/>
              </a:spcAft>
              <a:defRPr sz="3200">
                <a:solidFill>
                  <a:schemeClr val="tx1"/>
                </a:solidFill>
                <a:latin typeface="Arial" panose="020B0604020202020204" pitchFamily="34" charset="0"/>
              </a:defRPr>
            </a:lvl7pPr>
            <a:lvl8pPr marL="3429000" indent="-228600" eaLnBrk="0" fontAlgn="base" hangingPunct="0">
              <a:lnSpc>
                <a:spcPct val="110000"/>
              </a:lnSpc>
              <a:spcBef>
                <a:spcPct val="20000"/>
              </a:spcBef>
              <a:spcAft>
                <a:spcPct val="0"/>
              </a:spcAft>
              <a:defRPr sz="3200">
                <a:solidFill>
                  <a:schemeClr val="tx1"/>
                </a:solidFill>
                <a:latin typeface="Arial" panose="020B0604020202020204" pitchFamily="34" charset="0"/>
              </a:defRPr>
            </a:lvl8pPr>
            <a:lvl9pPr marL="3886200" indent="-228600" eaLnBrk="0" fontAlgn="base" hangingPunct="0">
              <a:lnSpc>
                <a:spcPct val="110000"/>
              </a:lnSpc>
              <a:spcBef>
                <a:spcPct val="20000"/>
              </a:spcBef>
              <a:spcAft>
                <a:spcPct val="0"/>
              </a:spcAft>
              <a:defRPr sz="3200">
                <a:solidFill>
                  <a:schemeClr val="tx1"/>
                </a:solidFill>
                <a:latin typeface="Arial" panose="020B0604020202020204" pitchFamily="34" charset="0"/>
              </a:defRPr>
            </a:lvl9pPr>
          </a:lstStyle>
          <a:p>
            <a:pPr eaLnBrk="1" hangingPunct="1">
              <a:spcBef>
                <a:spcPct val="50000"/>
              </a:spcBef>
              <a:defRPr/>
            </a:pPr>
            <a:r>
              <a:rPr lang="en-US" altLang="en-US" sz="800" smtClean="0">
                <a:solidFill>
                  <a:schemeClr val="bg1"/>
                </a:solidFill>
              </a:rPr>
              <a:t>Original Content Copyright  by HOLT McDougal. Additions and changes to the original content are the responsibility of the instructor.</a:t>
            </a:r>
            <a:endParaRPr lang="en-US" altLang="en-US" sz="2400" smtClean="0">
              <a:latin typeface="Times"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transition/>
  <p:txStyles>
    <p:titleStyle>
      <a:lvl1pPr algn="ctr" rtl="0" eaLnBrk="0" fontAlgn="base" hangingPunct="0">
        <a:spcBef>
          <a:spcPct val="0"/>
        </a:spcBef>
        <a:spcAft>
          <a:spcPct val="0"/>
        </a:spcAft>
        <a:defRPr sz="2800" b="1" kern="1200">
          <a:solidFill>
            <a:schemeClr val="tx2"/>
          </a:solidFill>
          <a:latin typeface="+mj-lt"/>
          <a:ea typeface="+mj-ea"/>
          <a:cs typeface="+mj-cs"/>
        </a:defRPr>
      </a:lvl1pPr>
      <a:lvl2pPr algn="ctr" rtl="0" eaLnBrk="0" fontAlgn="base" hangingPunct="0">
        <a:spcBef>
          <a:spcPct val="0"/>
        </a:spcBef>
        <a:spcAft>
          <a:spcPct val="0"/>
        </a:spcAft>
        <a:defRPr sz="2800" b="1">
          <a:solidFill>
            <a:schemeClr val="tx2"/>
          </a:solidFill>
          <a:latin typeface="Arial" panose="020B0604020202020204" pitchFamily="34" charset="0"/>
        </a:defRPr>
      </a:lvl2pPr>
      <a:lvl3pPr algn="ctr" rtl="0" eaLnBrk="0" fontAlgn="base" hangingPunct="0">
        <a:spcBef>
          <a:spcPct val="0"/>
        </a:spcBef>
        <a:spcAft>
          <a:spcPct val="0"/>
        </a:spcAft>
        <a:defRPr sz="2800" b="1">
          <a:solidFill>
            <a:schemeClr val="tx2"/>
          </a:solidFill>
          <a:latin typeface="Arial" panose="020B0604020202020204" pitchFamily="34" charset="0"/>
        </a:defRPr>
      </a:lvl3pPr>
      <a:lvl4pPr algn="ctr" rtl="0" eaLnBrk="0" fontAlgn="base" hangingPunct="0">
        <a:spcBef>
          <a:spcPct val="0"/>
        </a:spcBef>
        <a:spcAft>
          <a:spcPct val="0"/>
        </a:spcAft>
        <a:defRPr sz="2800" b="1">
          <a:solidFill>
            <a:schemeClr val="tx2"/>
          </a:solidFill>
          <a:latin typeface="Arial" panose="020B0604020202020204" pitchFamily="34" charset="0"/>
        </a:defRPr>
      </a:lvl4pPr>
      <a:lvl5pPr algn="ctr" rtl="0" eaLnBrk="0" fontAlgn="base" hangingPunct="0">
        <a:spcBef>
          <a:spcPct val="0"/>
        </a:spcBef>
        <a:spcAft>
          <a:spcPct val="0"/>
        </a:spcAft>
        <a:defRPr sz="2800" b="1">
          <a:solidFill>
            <a:schemeClr val="tx2"/>
          </a:solidFill>
          <a:latin typeface="Arial" panose="020B0604020202020204" pitchFamily="34" charset="0"/>
        </a:defRPr>
      </a:lvl5pPr>
      <a:lvl6pPr marL="457200" algn="ctr" rtl="0" fontAlgn="base">
        <a:spcBef>
          <a:spcPct val="0"/>
        </a:spcBef>
        <a:spcAft>
          <a:spcPct val="0"/>
        </a:spcAft>
        <a:defRPr sz="2800" b="1">
          <a:solidFill>
            <a:schemeClr val="tx2"/>
          </a:solidFill>
          <a:latin typeface="Arial" panose="020B0604020202020204" pitchFamily="34" charset="0"/>
        </a:defRPr>
      </a:lvl6pPr>
      <a:lvl7pPr marL="914400" algn="ctr" rtl="0" fontAlgn="base">
        <a:spcBef>
          <a:spcPct val="0"/>
        </a:spcBef>
        <a:spcAft>
          <a:spcPct val="0"/>
        </a:spcAft>
        <a:defRPr sz="2800" b="1">
          <a:solidFill>
            <a:schemeClr val="tx2"/>
          </a:solidFill>
          <a:latin typeface="Arial" panose="020B0604020202020204" pitchFamily="34" charset="0"/>
        </a:defRPr>
      </a:lvl7pPr>
      <a:lvl8pPr marL="1371600" algn="ctr" rtl="0" fontAlgn="base">
        <a:spcBef>
          <a:spcPct val="0"/>
        </a:spcBef>
        <a:spcAft>
          <a:spcPct val="0"/>
        </a:spcAft>
        <a:defRPr sz="2800" b="1">
          <a:solidFill>
            <a:schemeClr val="tx2"/>
          </a:solidFill>
          <a:latin typeface="Arial" panose="020B0604020202020204" pitchFamily="34" charset="0"/>
        </a:defRPr>
      </a:lvl8pPr>
      <a:lvl9pPr marL="1828800" algn="ctr" rtl="0" fontAlgn="base">
        <a:spcBef>
          <a:spcPct val="0"/>
        </a:spcBef>
        <a:spcAft>
          <a:spcPct val="0"/>
        </a:spcAft>
        <a:defRPr sz="2800" b="1">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64634" y="484188"/>
            <a:ext cx="10075333" cy="111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664634" y="1981201"/>
            <a:ext cx="10075333" cy="414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9059333" y="6423026"/>
            <a:ext cx="2844800" cy="365125"/>
          </a:xfrm>
          <a:prstGeom prst="rect">
            <a:avLst/>
          </a:prstGeom>
        </p:spPr>
        <p:txBody>
          <a:bodyPr vert="horz" lIns="91440" tIns="45720" rIns="91440" bIns="45720" rtlCol="0" anchor="ctr"/>
          <a:lstStyle>
            <a:lvl1pPr algn="r" eaLnBrk="1" hangingPunct="1">
              <a:lnSpc>
                <a:spcPct val="110000"/>
              </a:lnSpc>
              <a:spcBef>
                <a:spcPct val="20000"/>
              </a:spcBef>
              <a:defRPr sz="1100">
                <a:solidFill>
                  <a:schemeClr val="tx1">
                    <a:lumMod val="65000"/>
                    <a:lumOff val="35000"/>
                  </a:schemeClr>
                </a:solidFill>
              </a:defRPr>
            </a:lvl1pPr>
          </a:lstStyle>
          <a:p>
            <a:pPr>
              <a:defRPr/>
            </a:pPr>
            <a:fld id="{E61B6AC9-6FA5-42E4-8F79-7983B911A14A}" type="datetimeFigureOut">
              <a:rPr lang="en-US"/>
              <a:pPr>
                <a:defRPr/>
              </a:pPr>
              <a:t>2/25/2021</a:t>
            </a:fld>
            <a:endParaRPr lang="en-US"/>
          </a:p>
        </p:txBody>
      </p:sp>
      <p:sp>
        <p:nvSpPr>
          <p:cNvPr id="5" name="Footer Placeholder 4"/>
          <p:cNvSpPr>
            <a:spLocks noGrp="1"/>
          </p:cNvSpPr>
          <p:nvPr>
            <p:ph type="ftr" sz="quarter" idx="3"/>
          </p:nvPr>
        </p:nvSpPr>
        <p:spPr>
          <a:xfrm>
            <a:off x="268818" y="6423026"/>
            <a:ext cx="8163983" cy="365125"/>
          </a:xfrm>
          <a:prstGeom prst="rect">
            <a:avLst/>
          </a:prstGeom>
        </p:spPr>
        <p:txBody>
          <a:bodyPr vert="horz" lIns="91440" tIns="45720" rIns="91440" bIns="45720" rtlCol="0" anchor="ctr"/>
          <a:lstStyle>
            <a:lvl1pPr algn="l" eaLnBrk="1" hangingPunct="1">
              <a:lnSpc>
                <a:spcPct val="110000"/>
              </a:lnSpc>
              <a:spcBef>
                <a:spcPct val="20000"/>
              </a:spcBef>
              <a:defRPr sz="1100">
                <a:solidFill>
                  <a:schemeClr val="tx1">
                    <a:lumMod val="65000"/>
                    <a:lumOff val="35000"/>
                  </a:schemeClr>
                </a:solidFill>
              </a:defRPr>
            </a:lvl1pPr>
          </a:lstStyle>
          <a:p>
            <a:pPr>
              <a:defRPr/>
            </a:pPr>
            <a:endParaRPr lang="en-US"/>
          </a:p>
        </p:txBody>
      </p:sp>
      <p:sp>
        <p:nvSpPr>
          <p:cNvPr id="6" name="Slide Number Placeholder 5"/>
          <p:cNvSpPr>
            <a:spLocks noGrp="1"/>
          </p:cNvSpPr>
          <p:nvPr>
            <p:ph type="sldNum" sz="quarter" idx="4"/>
          </p:nvPr>
        </p:nvSpPr>
        <p:spPr>
          <a:xfrm>
            <a:off x="11074400" y="242889"/>
            <a:ext cx="738717" cy="365125"/>
          </a:xfrm>
          <a:prstGeom prst="rect">
            <a:avLst/>
          </a:prstGeom>
        </p:spPr>
        <p:txBody>
          <a:bodyPr vert="horz" lIns="91440" tIns="45720" rIns="91440" bIns="45720" rtlCol="0" anchor="ctr"/>
          <a:lstStyle>
            <a:lvl1pPr algn="r" eaLnBrk="1" hangingPunct="1">
              <a:lnSpc>
                <a:spcPct val="110000"/>
              </a:lnSpc>
              <a:spcBef>
                <a:spcPct val="20000"/>
              </a:spcBef>
              <a:defRPr sz="1400">
                <a:solidFill>
                  <a:schemeClr val="bg1"/>
                </a:solidFill>
              </a:defRPr>
            </a:lvl1pPr>
          </a:lstStyle>
          <a:p>
            <a:pPr>
              <a:defRPr/>
            </a:pPr>
            <a:fld id="{08037AC3-F424-4335-B260-C92F499A48A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 id="2147483783" r:id="rId12"/>
    <p:sldLayoutId id="2147483784" r:id="rId13"/>
    <p:sldLayoutId id="2147483785" r:id="rId14"/>
    <p:sldLayoutId id="2147483786" r:id="rId15"/>
    <p:sldLayoutId id="2147483787" r:id="rId16"/>
    <p:sldLayoutId id="2147483788" r:id="rId17"/>
    <p:sldLayoutId id="2147483789" r:id="rId18"/>
    <p:sldLayoutId id="2147483790" r:id="rId19"/>
    <p:sldLayoutId id="2147483791" r:id="rId20"/>
  </p:sldLayoutIdLst>
  <p:txStyles>
    <p:titleStyle>
      <a:lvl1pPr algn="l" rtl="0" eaLnBrk="0" fontAlgn="base" hangingPunct="0">
        <a:spcBef>
          <a:spcPct val="0"/>
        </a:spcBef>
        <a:spcAft>
          <a:spcPct val="0"/>
        </a:spcAft>
        <a:defRPr sz="3600" kern="1200">
          <a:solidFill>
            <a:schemeClr val="accent1"/>
          </a:solidFill>
          <a:latin typeface="+mj-lt"/>
          <a:ea typeface="+mj-ea"/>
          <a:cs typeface="+mj-cs"/>
        </a:defRPr>
      </a:lvl1pPr>
      <a:lvl2pPr algn="l" rtl="0" eaLnBrk="0" fontAlgn="base" hangingPunct="0">
        <a:spcBef>
          <a:spcPct val="0"/>
        </a:spcBef>
        <a:spcAft>
          <a:spcPct val="0"/>
        </a:spcAft>
        <a:defRPr sz="3600">
          <a:solidFill>
            <a:schemeClr val="accent1"/>
          </a:solidFill>
          <a:latin typeface="Rockwell" panose="02060603020205020403" pitchFamily="18" charset="0"/>
        </a:defRPr>
      </a:lvl2pPr>
      <a:lvl3pPr algn="l" rtl="0" eaLnBrk="0" fontAlgn="base" hangingPunct="0">
        <a:spcBef>
          <a:spcPct val="0"/>
        </a:spcBef>
        <a:spcAft>
          <a:spcPct val="0"/>
        </a:spcAft>
        <a:defRPr sz="3600">
          <a:solidFill>
            <a:schemeClr val="accent1"/>
          </a:solidFill>
          <a:latin typeface="Rockwell" panose="02060603020205020403" pitchFamily="18" charset="0"/>
        </a:defRPr>
      </a:lvl3pPr>
      <a:lvl4pPr algn="l" rtl="0" eaLnBrk="0" fontAlgn="base" hangingPunct="0">
        <a:spcBef>
          <a:spcPct val="0"/>
        </a:spcBef>
        <a:spcAft>
          <a:spcPct val="0"/>
        </a:spcAft>
        <a:defRPr sz="3600">
          <a:solidFill>
            <a:schemeClr val="accent1"/>
          </a:solidFill>
          <a:latin typeface="Rockwell" panose="02060603020205020403" pitchFamily="18" charset="0"/>
        </a:defRPr>
      </a:lvl4pPr>
      <a:lvl5pPr algn="l" rtl="0" eaLnBrk="0" fontAlgn="base" hangingPunct="0">
        <a:spcBef>
          <a:spcPct val="0"/>
        </a:spcBef>
        <a:spcAft>
          <a:spcPct val="0"/>
        </a:spcAft>
        <a:defRPr sz="3600">
          <a:solidFill>
            <a:schemeClr val="accent1"/>
          </a:solidFill>
          <a:latin typeface="Rockwell" panose="02060603020205020403" pitchFamily="18" charset="0"/>
        </a:defRPr>
      </a:lvl5pPr>
      <a:lvl6pPr marL="457200" algn="l" rtl="0" fontAlgn="base">
        <a:spcBef>
          <a:spcPct val="0"/>
        </a:spcBef>
        <a:spcAft>
          <a:spcPct val="0"/>
        </a:spcAft>
        <a:defRPr sz="3600">
          <a:solidFill>
            <a:schemeClr val="accent1"/>
          </a:solidFill>
          <a:latin typeface="Rockwell" panose="02060603020205020403" pitchFamily="18" charset="0"/>
        </a:defRPr>
      </a:lvl6pPr>
      <a:lvl7pPr marL="914400" algn="l" rtl="0" fontAlgn="base">
        <a:spcBef>
          <a:spcPct val="0"/>
        </a:spcBef>
        <a:spcAft>
          <a:spcPct val="0"/>
        </a:spcAft>
        <a:defRPr sz="3600">
          <a:solidFill>
            <a:schemeClr val="accent1"/>
          </a:solidFill>
          <a:latin typeface="Rockwell" panose="02060603020205020403" pitchFamily="18" charset="0"/>
        </a:defRPr>
      </a:lvl7pPr>
      <a:lvl8pPr marL="1371600" algn="l" rtl="0" fontAlgn="base">
        <a:spcBef>
          <a:spcPct val="0"/>
        </a:spcBef>
        <a:spcAft>
          <a:spcPct val="0"/>
        </a:spcAft>
        <a:defRPr sz="3600">
          <a:solidFill>
            <a:schemeClr val="accent1"/>
          </a:solidFill>
          <a:latin typeface="Rockwell" panose="02060603020205020403" pitchFamily="18" charset="0"/>
        </a:defRPr>
      </a:lvl8pPr>
      <a:lvl9pPr marL="1828800" algn="l" rtl="0" fontAlgn="base">
        <a:spcBef>
          <a:spcPct val="0"/>
        </a:spcBef>
        <a:spcAft>
          <a:spcPct val="0"/>
        </a:spcAft>
        <a:defRPr sz="3600">
          <a:solidFill>
            <a:schemeClr val="accent1"/>
          </a:solidFill>
          <a:latin typeface="Rockwell" panose="02060603020205020403" pitchFamily="18" charset="0"/>
        </a:defRPr>
      </a:lvl9pPr>
    </p:titleStyle>
    <p:bodyStyle>
      <a:lvl1pPr marL="228600" indent="-228600" algn="l" rtl="0" eaLnBrk="0" fontAlgn="base" hangingPunct="0">
        <a:spcBef>
          <a:spcPts val="2000"/>
        </a:spcBef>
        <a:spcAft>
          <a:spcPct val="0"/>
        </a:spcAft>
        <a:buClr>
          <a:schemeClr val="accent1"/>
        </a:buClr>
        <a:buSzPct val="75000"/>
        <a:buFont typeface="Wingdings" panose="05000000000000000000" pitchFamily="2" charset="2"/>
        <a:buChar char="n"/>
        <a:defRPr sz="2000" kern="1200">
          <a:solidFill>
            <a:srgbClr val="595959"/>
          </a:solidFill>
          <a:latin typeface="+mn-lt"/>
          <a:ea typeface="+mn-ea"/>
          <a:cs typeface="+mn-cs"/>
        </a:defRPr>
      </a:lvl1pPr>
      <a:lvl2pPr marL="457200" indent="-228600" algn="l" rtl="0" eaLnBrk="0" fontAlgn="base" hangingPunct="0">
        <a:spcBef>
          <a:spcPts val="600"/>
        </a:spcBef>
        <a:spcAft>
          <a:spcPct val="0"/>
        </a:spcAft>
        <a:buClr>
          <a:srgbClr val="EF8C6A"/>
        </a:buClr>
        <a:buSzPct val="75000"/>
        <a:buFont typeface="Wingdings" panose="05000000000000000000" pitchFamily="2" charset="2"/>
        <a:buChar char="n"/>
        <a:defRPr kern="1200">
          <a:solidFill>
            <a:srgbClr val="595959"/>
          </a:solidFill>
          <a:latin typeface="+mn-lt"/>
          <a:ea typeface="+mn-ea"/>
          <a:cs typeface="+mn-cs"/>
        </a:defRPr>
      </a:lvl2pPr>
      <a:lvl3pPr marL="685800" indent="-228600" algn="l" rtl="0" eaLnBrk="0" fontAlgn="base" hangingPunct="0">
        <a:spcBef>
          <a:spcPts val="600"/>
        </a:spcBef>
        <a:spcAft>
          <a:spcPct val="0"/>
        </a:spcAft>
        <a:buClr>
          <a:schemeClr val="accent1"/>
        </a:buClr>
        <a:buSzPct val="75000"/>
        <a:buFont typeface="Wingdings" panose="05000000000000000000" pitchFamily="2" charset="2"/>
        <a:buChar char="n"/>
        <a:defRPr kern="1200">
          <a:solidFill>
            <a:srgbClr val="595959"/>
          </a:solidFill>
          <a:latin typeface="+mn-lt"/>
          <a:ea typeface="+mn-ea"/>
          <a:cs typeface="+mn-cs"/>
        </a:defRPr>
      </a:lvl3pPr>
      <a:lvl4pPr marL="914400" indent="-228600" algn="l" rtl="0" eaLnBrk="0" fontAlgn="base" hangingPunct="0">
        <a:spcBef>
          <a:spcPts val="600"/>
        </a:spcBef>
        <a:spcAft>
          <a:spcPct val="0"/>
        </a:spcAft>
        <a:buClr>
          <a:srgbClr val="EF8C6A"/>
        </a:buClr>
        <a:buSzPct val="75000"/>
        <a:buFont typeface="Wingdings" panose="05000000000000000000" pitchFamily="2" charset="2"/>
        <a:buChar char="n"/>
        <a:defRPr kern="1200">
          <a:solidFill>
            <a:srgbClr val="595959"/>
          </a:solidFill>
          <a:latin typeface="+mn-lt"/>
          <a:ea typeface="+mn-ea"/>
          <a:cs typeface="+mn-cs"/>
        </a:defRPr>
      </a:lvl4pPr>
      <a:lvl5pPr marL="1143000" indent="-228600" algn="l" rtl="0" eaLnBrk="0" fontAlgn="base" hangingPunct="0">
        <a:spcBef>
          <a:spcPts val="600"/>
        </a:spcBef>
        <a:spcAft>
          <a:spcPct val="0"/>
        </a:spcAft>
        <a:buClr>
          <a:schemeClr val="accent1"/>
        </a:buClr>
        <a:buSzPct val="75000"/>
        <a:buFont typeface="Wingdings" panose="05000000000000000000" pitchFamily="2" charset="2"/>
        <a:buChar char="n"/>
        <a:defRPr kern="120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2.xml"/><Relationship Id="rId1" Type="http://schemas.openxmlformats.org/officeDocument/2006/relationships/tags" Target="../tags/tag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2.xml"/><Relationship Id="rId1" Type="http://schemas.openxmlformats.org/officeDocument/2006/relationships/tags" Target="../tags/tag3.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2.xml"/><Relationship Id="rId1" Type="http://schemas.openxmlformats.org/officeDocument/2006/relationships/tags" Target="../tags/tag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2.xml"/><Relationship Id="rId1" Type="http://schemas.openxmlformats.org/officeDocument/2006/relationships/tags" Target="../tags/tag5.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2.xml"/><Relationship Id="rId1" Type="http://schemas.openxmlformats.org/officeDocument/2006/relationships/tags" Target="../tags/tag6.xml"/><Relationship Id="rId5" Type="http://schemas.openxmlformats.org/officeDocument/2006/relationships/image" Target="../media/image12.jpeg"/><Relationship Id="rId4" Type="http://schemas.openxmlformats.org/officeDocument/2006/relationships/image" Target="../media/image11.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2.xml"/><Relationship Id="rId1" Type="http://schemas.openxmlformats.org/officeDocument/2006/relationships/tags" Target="../tags/tag7.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2.xml"/><Relationship Id="rId1" Type="http://schemas.openxmlformats.org/officeDocument/2006/relationships/tags" Target="../tags/tag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12192000" cy="6858000"/>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41986" t="15048" r="23071" b="53115"/>
          <a:stretch/>
        </p:blipFill>
        <p:spPr>
          <a:xfrm>
            <a:off x="1542739" y="3429001"/>
            <a:ext cx="3587429" cy="1195809"/>
          </a:xfrm>
          <a:prstGeom prst="rect">
            <a:avLst/>
          </a:prstGeom>
        </p:spPr>
      </p:pic>
      <p:sp>
        <p:nvSpPr>
          <p:cNvPr id="8" name="TextBox 7"/>
          <p:cNvSpPr txBox="1"/>
          <p:nvPr/>
        </p:nvSpPr>
        <p:spPr>
          <a:xfrm>
            <a:off x="5222964" y="3482766"/>
            <a:ext cx="2917371" cy="1323439"/>
          </a:xfrm>
          <a:prstGeom prst="rect">
            <a:avLst/>
          </a:prstGeom>
          <a:noFill/>
        </p:spPr>
        <p:txBody>
          <a:bodyPr wrap="square" rtlCol="0">
            <a:spAutoFit/>
          </a:bodyPr>
          <a:lstStyle/>
          <a:p>
            <a:pPr algn="just"/>
            <a:r>
              <a:rPr lang="en-US" sz="4000" b="1" dirty="0">
                <a:latin typeface="Times New Roman" panose="02020603050405020304" pitchFamily="18" charset="0"/>
                <a:cs typeface="Times New Roman" panose="02020603050405020304" pitchFamily="18" charset="0"/>
              </a:rPr>
              <a:t>Psychology </a:t>
            </a:r>
          </a:p>
          <a:p>
            <a:pPr algn="just"/>
            <a:r>
              <a:rPr lang="en-US" sz="4000" b="1" dirty="0">
                <a:latin typeface="Times New Roman" panose="02020603050405020304" pitchFamily="18" charset="0"/>
                <a:cs typeface="Times New Roman" panose="02020603050405020304" pitchFamily="18" charset="0"/>
              </a:rPr>
              <a:t>For Nursing </a:t>
            </a:r>
            <a:endParaRPr lang="en-US" sz="4000" b="1" dirty="0">
              <a:latin typeface="Times New Roman" panose="02020603050405020304" pitchFamily="18" charset="0"/>
              <a:cs typeface="Times New Roman" panose="02020603050405020304" pitchFamily="18" charset="0"/>
            </a:endParaRPr>
          </a:p>
        </p:txBody>
      </p:sp>
      <p:sp>
        <p:nvSpPr>
          <p:cNvPr id="9" name="Rectangle 8"/>
          <p:cNvSpPr/>
          <p:nvPr/>
        </p:nvSpPr>
        <p:spPr>
          <a:xfrm>
            <a:off x="5018277" y="3584792"/>
            <a:ext cx="130629" cy="1032523"/>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1" name="TextBox 10"/>
          <p:cNvSpPr txBox="1"/>
          <p:nvPr/>
        </p:nvSpPr>
        <p:spPr>
          <a:xfrm>
            <a:off x="6662911" y="6104039"/>
            <a:ext cx="4296229" cy="477054"/>
          </a:xfrm>
          <a:prstGeom prst="rect">
            <a:avLst/>
          </a:prstGeom>
          <a:noFill/>
        </p:spPr>
        <p:txBody>
          <a:bodyPr wrap="square" rtlCol="0">
            <a:spAutoFit/>
          </a:bodyPr>
          <a:lstStyle/>
          <a:p>
            <a:r>
              <a:rPr lang="en-US" sz="2500" b="1" dirty="0">
                <a:latin typeface="Times New Roman" panose="02020603050405020304" pitchFamily="18" charset="0"/>
                <a:cs typeface="Times New Roman" panose="02020603050405020304" pitchFamily="18" charset="0"/>
              </a:rPr>
              <a:t>Assist. </a:t>
            </a:r>
            <a:r>
              <a:rPr lang="en-US" sz="2500" b="1" dirty="0" err="1">
                <a:latin typeface="Times New Roman" panose="02020603050405020304" pitchFamily="18" charset="0"/>
                <a:cs typeface="Times New Roman" panose="02020603050405020304" pitchFamily="18" charset="0"/>
              </a:rPr>
              <a:t>Lec</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Doaa</a:t>
            </a:r>
            <a:r>
              <a:rPr lang="en-US" sz="2500" b="1" dirty="0">
                <a:latin typeface="Times New Roman" panose="02020603050405020304" pitchFamily="18" charset="0"/>
                <a:cs typeface="Times New Roman" panose="02020603050405020304" pitchFamily="18" charset="0"/>
              </a:rPr>
              <a:t> M. </a:t>
            </a:r>
            <a:r>
              <a:rPr lang="en-US" sz="2500" b="1" dirty="0" err="1">
                <a:latin typeface="Times New Roman" panose="02020603050405020304" pitchFamily="18" charset="0"/>
                <a:cs typeface="Times New Roman" panose="02020603050405020304" pitchFamily="18" charset="0"/>
              </a:rPr>
              <a:t>Bachi</a:t>
            </a:r>
            <a:r>
              <a:rPr lang="en-US" sz="2500" b="1" dirty="0">
                <a:latin typeface="Times New Roman" panose="02020603050405020304" pitchFamily="18" charset="0"/>
                <a:cs typeface="Times New Roman" panose="02020603050405020304" pitchFamily="18" charset="0"/>
              </a:rPr>
              <a:t> </a:t>
            </a:r>
            <a:endParaRPr lang="en-US" sz="2500" b="1" dirty="0">
              <a:latin typeface="Times New Roman" panose="02020603050405020304" pitchFamily="18" charset="0"/>
              <a:cs typeface="Times New Roman" panose="02020603050405020304" pitchFamily="18" charset="0"/>
            </a:endParaRPr>
          </a:p>
        </p:txBody>
      </p:sp>
      <p:pic>
        <p:nvPicPr>
          <p:cNvPr id="12" name="Picture 11"/>
          <p:cNvPicPr>
            <a:picLocks noChangeAspect="1"/>
          </p:cNvPicPr>
          <p:nvPr/>
        </p:nvPicPr>
        <p:blipFill>
          <a:blip r:embed="rId4"/>
          <a:stretch>
            <a:fillRect/>
          </a:stretch>
        </p:blipFill>
        <p:spPr>
          <a:xfrm>
            <a:off x="1486525" y="32479"/>
            <a:ext cx="3475538" cy="781992"/>
          </a:xfrm>
          <a:prstGeom prst="rect">
            <a:avLst/>
          </a:prstGeom>
        </p:spPr>
      </p:pic>
      <p:sp>
        <p:nvSpPr>
          <p:cNvPr id="13" name="عنوان 1"/>
          <p:cNvSpPr txBox="1">
            <a:spLocks/>
          </p:cNvSpPr>
          <p:nvPr/>
        </p:nvSpPr>
        <p:spPr>
          <a:xfrm>
            <a:off x="1798051" y="4780600"/>
            <a:ext cx="8595898" cy="93345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3600" b="0" kern="1200">
                <a:solidFill>
                  <a:schemeClr val="accent1"/>
                </a:solidFill>
                <a:latin typeface="+mj-lt"/>
                <a:ea typeface="+mj-ea"/>
                <a:cs typeface="+mj-cs"/>
              </a:defRPr>
            </a:lvl1pPr>
          </a:lstStyle>
          <a:p>
            <a:r>
              <a:rPr lang="en-US" b="1" dirty="0">
                <a:ln w="12700">
                  <a:solidFill>
                    <a:schemeClr val="accent5"/>
                  </a:solidFill>
                  <a:prstDash val="solid"/>
                </a:ln>
                <a:solidFill>
                  <a:schemeClr val="tx1"/>
                </a:solidFill>
              </a:rPr>
              <a:t>MEMORY AND FORGETTING </a:t>
            </a:r>
            <a:endParaRPr lang="ar-IQ" b="1" dirty="0">
              <a:ln w="12700">
                <a:solidFill>
                  <a:schemeClr val="accent5"/>
                </a:solidFill>
                <a:prstDash val="solid"/>
              </a:ln>
              <a:solidFill>
                <a:schemeClr val="tx1"/>
              </a:solidFill>
            </a:endParaRPr>
          </a:p>
        </p:txBody>
      </p:sp>
    </p:spTree>
    <p:extLst>
      <p:ext uri="{BB962C8B-B14F-4D97-AF65-F5344CB8AC3E}">
        <p14:creationId xmlns:p14="http://schemas.microsoft.com/office/powerpoint/2010/main" val="38391144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Text Box 2"/>
          <p:cNvSpPr txBox="1">
            <a:spLocks noChangeArrowheads="1"/>
          </p:cNvSpPr>
          <p:nvPr/>
        </p:nvSpPr>
        <p:spPr bwMode="auto">
          <a:xfrm>
            <a:off x="1066800" y="919355"/>
            <a:ext cx="9220200" cy="1143000"/>
          </a:xfrm>
          <a:prstGeom prst="rect">
            <a:avLst/>
          </a:prstGeom>
          <a:solidFill>
            <a:srgbClr val="F9F5B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just" eaLnBrk="1" hangingPunct="1">
              <a:lnSpc>
                <a:spcPct val="110000"/>
              </a:lnSpc>
              <a:spcBef>
                <a:spcPct val="20000"/>
              </a:spcBef>
              <a:buFontTx/>
              <a:buChar char="•"/>
            </a:pPr>
            <a:r>
              <a:rPr lang="en-US" altLang="en-US" sz="2400" b="1" dirty="0">
                <a:latin typeface="+mn-lt"/>
              </a:rPr>
              <a:t> Storage</a:t>
            </a:r>
            <a:r>
              <a:rPr lang="en-US" altLang="en-US" sz="2400" dirty="0">
                <a:latin typeface="+mn-lt"/>
              </a:rPr>
              <a:t> is the maintenance of encoded information.</a:t>
            </a:r>
          </a:p>
          <a:p>
            <a:pPr algn="just" eaLnBrk="1" hangingPunct="1">
              <a:lnSpc>
                <a:spcPct val="110000"/>
              </a:lnSpc>
              <a:spcBef>
                <a:spcPct val="20000"/>
              </a:spcBef>
              <a:buFontTx/>
              <a:buChar char="•"/>
            </a:pPr>
            <a:r>
              <a:rPr lang="en-US" altLang="en-US" sz="2400" dirty="0">
                <a:latin typeface="+mn-lt"/>
              </a:rPr>
              <a:t> It is the second process of memory.</a:t>
            </a:r>
          </a:p>
        </p:txBody>
      </p:sp>
      <p:grpSp>
        <p:nvGrpSpPr>
          <p:cNvPr id="1283075" name="Group 3"/>
          <p:cNvGrpSpPr>
            <a:grpSpLocks/>
          </p:cNvGrpSpPr>
          <p:nvPr/>
        </p:nvGrpSpPr>
        <p:grpSpPr bwMode="auto">
          <a:xfrm>
            <a:off x="457200" y="2362200"/>
            <a:ext cx="4876800" cy="4038600"/>
            <a:chOff x="288" y="2166"/>
            <a:chExt cx="2448" cy="1338"/>
          </a:xfrm>
        </p:grpSpPr>
        <p:sp>
          <p:nvSpPr>
            <p:cNvPr id="49162" name="Text Box 4"/>
            <p:cNvSpPr txBox="1">
              <a:spLocks noChangeArrowheads="1"/>
            </p:cNvSpPr>
            <p:nvPr/>
          </p:nvSpPr>
          <p:spPr bwMode="auto">
            <a:xfrm>
              <a:off x="288" y="2400"/>
              <a:ext cx="2448" cy="1104"/>
            </a:xfrm>
            <a:prstGeom prst="rect">
              <a:avLst/>
            </a:prstGeom>
            <a:solidFill>
              <a:srgbClr val="E0E9E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28600" indent="-228600">
                <a:spcBef>
                  <a:spcPts val="2000"/>
                </a:spcBef>
                <a:buClr>
                  <a:schemeClr val="accent1"/>
                </a:buClr>
                <a:buSzPct val="75000"/>
                <a:buFont typeface="Wingdings" panose="05000000000000000000" pitchFamily="2" charset="2"/>
                <a:buChar char="n"/>
                <a:defRPr sz="2000">
                  <a:solidFill>
                    <a:srgbClr val="595959"/>
                  </a:solidFill>
                  <a:latin typeface="Rockwell" panose="02060603020205020403" pitchFamily="18" charset="0"/>
                </a:defRPr>
              </a:lvl1pPr>
              <a:lvl2pPr marL="742950" indent="-285750">
                <a:spcBef>
                  <a:spcPts val="600"/>
                </a:spcBef>
                <a:buClr>
                  <a:srgbClr val="EF8C6A"/>
                </a:buClr>
                <a:buSzPct val="75000"/>
                <a:buFont typeface="Wingdings" panose="05000000000000000000" pitchFamily="2" charset="2"/>
                <a:buChar char="n"/>
                <a:defRPr>
                  <a:solidFill>
                    <a:srgbClr val="595959"/>
                  </a:solidFill>
                  <a:latin typeface="Rockwell" panose="02060603020205020403" pitchFamily="18" charset="0"/>
                </a:defRPr>
              </a:lvl2pPr>
              <a:lvl3pPr marL="1143000" indent="-228600">
                <a:spcBef>
                  <a:spcPts val="600"/>
                </a:spcBef>
                <a:buClr>
                  <a:schemeClr val="accent1"/>
                </a:buClr>
                <a:buSzPct val="75000"/>
                <a:buFont typeface="Wingdings" panose="05000000000000000000" pitchFamily="2" charset="2"/>
                <a:buChar char="n"/>
                <a:defRPr>
                  <a:solidFill>
                    <a:srgbClr val="595959"/>
                  </a:solidFill>
                  <a:latin typeface="Rockwell" panose="02060603020205020403" pitchFamily="18" charset="0"/>
                </a:defRPr>
              </a:lvl3pPr>
              <a:lvl4pPr marL="1600200" indent="-228600">
                <a:spcBef>
                  <a:spcPts val="600"/>
                </a:spcBef>
                <a:buClr>
                  <a:srgbClr val="EF8C6A"/>
                </a:buClr>
                <a:buSzPct val="75000"/>
                <a:buFont typeface="Wingdings" panose="05000000000000000000" pitchFamily="2" charset="2"/>
                <a:buChar char="n"/>
                <a:defRPr>
                  <a:solidFill>
                    <a:srgbClr val="595959"/>
                  </a:solidFill>
                  <a:latin typeface="Rockwell" panose="02060603020205020403" pitchFamily="18" charset="0"/>
                </a:defRPr>
              </a:lvl4pPr>
              <a:lvl5pPr marL="2057400" indent="-228600">
                <a:spcBef>
                  <a:spcPts val="600"/>
                </a:spcBef>
                <a:buClr>
                  <a:schemeClr val="accent1"/>
                </a:buClr>
                <a:buSzPct val="75000"/>
                <a:buFont typeface="Wingdings" panose="05000000000000000000" pitchFamily="2" charset="2"/>
                <a:buChar char="n"/>
                <a:defRPr>
                  <a:solidFill>
                    <a:srgbClr val="595959"/>
                  </a:solidFill>
                  <a:latin typeface="Rockwell" panose="02060603020205020403" pitchFamily="18" charset="0"/>
                </a:defRPr>
              </a:lvl5pPr>
              <a:lvl6pPr marL="2514600" indent="-228600" eaLnBrk="0" fontAlgn="base" hangingPunct="0">
                <a:spcBef>
                  <a:spcPts val="600"/>
                </a:spcBef>
                <a:spcAft>
                  <a:spcPct val="0"/>
                </a:spcAft>
                <a:buClr>
                  <a:schemeClr val="accent1"/>
                </a:buClr>
                <a:buSzPct val="75000"/>
                <a:buFont typeface="Wingdings" panose="05000000000000000000" pitchFamily="2" charset="2"/>
                <a:buChar char="n"/>
                <a:defRPr>
                  <a:solidFill>
                    <a:srgbClr val="595959"/>
                  </a:solidFill>
                  <a:latin typeface="Rockwell" panose="02060603020205020403" pitchFamily="18" charset="0"/>
                </a:defRPr>
              </a:lvl6pPr>
              <a:lvl7pPr marL="2971800" indent="-228600" eaLnBrk="0" fontAlgn="base" hangingPunct="0">
                <a:spcBef>
                  <a:spcPts val="600"/>
                </a:spcBef>
                <a:spcAft>
                  <a:spcPct val="0"/>
                </a:spcAft>
                <a:buClr>
                  <a:schemeClr val="accent1"/>
                </a:buClr>
                <a:buSzPct val="75000"/>
                <a:buFont typeface="Wingdings" panose="05000000000000000000" pitchFamily="2" charset="2"/>
                <a:buChar char="n"/>
                <a:defRPr>
                  <a:solidFill>
                    <a:srgbClr val="595959"/>
                  </a:solidFill>
                  <a:latin typeface="Rockwell" panose="02060603020205020403" pitchFamily="18" charset="0"/>
                </a:defRPr>
              </a:lvl7pPr>
              <a:lvl8pPr marL="3429000" indent="-228600" eaLnBrk="0" fontAlgn="base" hangingPunct="0">
                <a:spcBef>
                  <a:spcPts val="600"/>
                </a:spcBef>
                <a:spcAft>
                  <a:spcPct val="0"/>
                </a:spcAft>
                <a:buClr>
                  <a:schemeClr val="accent1"/>
                </a:buClr>
                <a:buSzPct val="75000"/>
                <a:buFont typeface="Wingdings" panose="05000000000000000000" pitchFamily="2" charset="2"/>
                <a:buChar char="n"/>
                <a:defRPr>
                  <a:solidFill>
                    <a:srgbClr val="595959"/>
                  </a:solidFill>
                  <a:latin typeface="Rockwell" panose="02060603020205020403" pitchFamily="18" charset="0"/>
                </a:defRPr>
              </a:lvl8pPr>
              <a:lvl9pPr marL="3886200" indent="-228600" eaLnBrk="0" fontAlgn="base" hangingPunct="0">
                <a:spcBef>
                  <a:spcPts val="600"/>
                </a:spcBef>
                <a:spcAft>
                  <a:spcPct val="0"/>
                </a:spcAft>
                <a:buClr>
                  <a:schemeClr val="accent1"/>
                </a:buClr>
                <a:buSzPct val="75000"/>
                <a:buFont typeface="Wingdings" panose="05000000000000000000" pitchFamily="2" charset="2"/>
                <a:buChar char="n"/>
                <a:defRPr>
                  <a:solidFill>
                    <a:srgbClr val="595959"/>
                  </a:solidFill>
                  <a:latin typeface="Rockwell" panose="02060603020205020403" pitchFamily="18" charset="0"/>
                </a:defRPr>
              </a:lvl9pPr>
            </a:lstStyle>
            <a:p>
              <a:pPr algn="just" eaLnBrk="1" hangingPunct="1">
                <a:lnSpc>
                  <a:spcPct val="110000"/>
                </a:lnSpc>
                <a:spcBef>
                  <a:spcPct val="20000"/>
                </a:spcBef>
                <a:buClrTx/>
                <a:buSzTx/>
                <a:buFontTx/>
                <a:buChar char="•"/>
              </a:pPr>
              <a:r>
                <a:rPr lang="en-US" altLang="en-US" sz="2400" dirty="0">
                  <a:solidFill>
                    <a:schemeClr val="tx1"/>
                  </a:solidFill>
                  <a:latin typeface="+mn-lt"/>
                </a:rPr>
                <a:t>Mechanical or rote repetition of information in order to keep from forgetting it is called </a:t>
              </a:r>
              <a:r>
                <a:rPr lang="en-US" altLang="en-US" sz="2400" b="1" dirty="0">
                  <a:solidFill>
                    <a:schemeClr val="tx1"/>
                  </a:solidFill>
                  <a:latin typeface="+mn-lt"/>
                </a:rPr>
                <a:t>maintenance rehearsal.</a:t>
              </a:r>
            </a:p>
            <a:p>
              <a:pPr algn="just" eaLnBrk="1" hangingPunct="1">
                <a:lnSpc>
                  <a:spcPct val="110000"/>
                </a:lnSpc>
                <a:spcBef>
                  <a:spcPct val="20000"/>
                </a:spcBef>
                <a:buClrTx/>
                <a:buSzTx/>
                <a:buFontTx/>
                <a:buNone/>
              </a:pPr>
              <a:endParaRPr lang="en-US" altLang="en-US" sz="2400" dirty="0">
                <a:solidFill>
                  <a:schemeClr val="tx1"/>
                </a:solidFill>
                <a:latin typeface="+mn-lt"/>
              </a:endParaRPr>
            </a:p>
          </p:txBody>
        </p:sp>
        <p:sp>
          <p:nvSpPr>
            <p:cNvPr id="49163" name="Text Box 5"/>
            <p:cNvSpPr txBox="1">
              <a:spLocks noChangeArrowheads="1"/>
            </p:cNvSpPr>
            <p:nvPr/>
          </p:nvSpPr>
          <p:spPr bwMode="auto">
            <a:xfrm>
              <a:off x="288" y="2166"/>
              <a:ext cx="2448" cy="234"/>
            </a:xfrm>
            <a:prstGeom prst="rect">
              <a:avLst/>
            </a:prstGeom>
            <a:solidFill>
              <a:srgbClr val="E0E9E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just" eaLnBrk="1" hangingPunct="1"/>
              <a:r>
                <a:rPr lang="en-US" altLang="en-US" sz="2400" b="1" dirty="0">
                  <a:solidFill>
                    <a:srgbClr val="BF0000"/>
                  </a:solidFill>
                  <a:latin typeface="+mn-lt"/>
                </a:rPr>
                <a:t>Maintenance Rehearsal</a:t>
              </a:r>
              <a:endParaRPr lang="en-US" altLang="en-US" sz="2400" b="1" dirty="0">
                <a:latin typeface="+mn-lt"/>
              </a:endParaRPr>
            </a:p>
          </p:txBody>
        </p:sp>
      </p:grpSp>
      <p:sp>
        <p:nvSpPr>
          <p:cNvPr id="49156" name="Rectangle 6"/>
          <p:cNvSpPr>
            <a:spLocks noChangeArrowheads="1"/>
          </p:cNvSpPr>
          <p:nvPr/>
        </p:nvSpPr>
        <p:spPr bwMode="auto">
          <a:xfrm>
            <a:off x="2286000" y="190500"/>
            <a:ext cx="815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r>
              <a:rPr lang="en-US" altLang="en-US" sz="2800" b="1" dirty="0">
                <a:solidFill>
                  <a:srgbClr val="073499"/>
                </a:solidFill>
                <a:latin typeface="+mn-lt"/>
              </a:rPr>
              <a:t>2. Storage</a:t>
            </a:r>
            <a:endParaRPr lang="en-US" altLang="en-US" sz="2800" b="1" dirty="0">
              <a:solidFill>
                <a:srgbClr val="073499"/>
              </a:solidFill>
              <a:latin typeface="+mn-lt"/>
            </a:endParaRPr>
          </a:p>
        </p:txBody>
      </p:sp>
      <p:grpSp>
        <p:nvGrpSpPr>
          <p:cNvPr id="1283079" name="Group 7"/>
          <p:cNvGrpSpPr>
            <a:grpSpLocks/>
          </p:cNvGrpSpPr>
          <p:nvPr/>
        </p:nvGrpSpPr>
        <p:grpSpPr bwMode="auto">
          <a:xfrm>
            <a:off x="6096000" y="2362200"/>
            <a:ext cx="5410200" cy="3048000"/>
            <a:chOff x="288" y="2166"/>
            <a:chExt cx="2448" cy="1338"/>
          </a:xfrm>
        </p:grpSpPr>
        <p:sp>
          <p:nvSpPr>
            <p:cNvPr id="49160" name="Text Box 8"/>
            <p:cNvSpPr txBox="1">
              <a:spLocks noChangeArrowheads="1"/>
            </p:cNvSpPr>
            <p:nvPr/>
          </p:nvSpPr>
          <p:spPr bwMode="auto">
            <a:xfrm>
              <a:off x="288" y="2400"/>
              <a:ext cx="2448" cy="110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28600" indent="-228600">
                <a:spcBef>
                  <a:spcPts val="2000"/>
                </a:spcBef>
                <a:buClr>
                  <a:schemeClr val="accent1"/>
                </a:buClr>
                <a:buSzPct val="75000"/>
                <a:buFont typeface="Wingdings" panose="05000000000000000000" pitchFamily="2" charset="2"/>
                <a:buChar char="n"/>
                <a:defRPr sz="2000">
                  <a:solidFill>
                    <a:srgbClr val="595959"/>
                  </a:solidFill>
                  <a:latin typeface="Rockwell" panose="02060603020205020403" pitchFamily="18" charset="0"/>
                </a:defRPr>
              </a:lvl1pPr>
              <a:lvl2pPr marL="742950" indent="-285750">
                <a:spcBef>
                  <a:spcPts val="600"/>
                </a:spcBef>
                <a:buClr>
                  <a:srgbClr val="EF8C6A"/>
                </a:buClr>
                <a:buSzPct val="75000"/>
                <a:buFont typeface="Wingdings" panose="05000000000000000000" pitchFamily="2" charset="2"/>
                <a:buChar char="n"/>
                <a:defRPr>
                  <a:solidFill>
                    <a:srgbClr val="595959"/>
                  </a:solidFill>
                  <a:latin typeface="Rockwell" panose="02060603020205020403" pitchFamily="18" charset="0"/>
                </a:defRPr>
              </a:lvl2pPr>
              <a:lvl3pPr marL="1143000" indent="-228600">
                <a:spcBef>
                  <a:spcPts val="600"/>
                </a:spcBef>
                <a:buClr>
                  <a:schemeClr val="accent1"/>
                </a:buClr>
                <a:buSzPct val="75000"/>
                <a:buFont typeface="Wingdings" panose="05000000000000000000" pitchFamily="2" charset="2"/>
                <a:buChar char="n"/>
                <a:defRPr>
                  <a:solidFill>
                    <a:srgbClr val="595959"/>
                  </a:solidFill>
                  <a:latin typeface="Rockwell" panose="02060603020205020403" pitchFamily="18" charset="0"/>
                </a:defRPr>
              </a:lvl3pPr>
              <a:lvl4pPr marL="1600200" indent="-228600">
                <a:spcBef>
                  <a:spcPts val="600"/>
                </a:spcBef>
                <a:buClr>
                  <a:srgbClr val="EF8C6A"/>
                </a:buClr>
                <a:buSzPct val="75000"/>
                <a:buFont typeface="Wingdings" panose="05000000000000000000" pitchFamily="2" charset="2"/>
                <a:buChar char="n"/>
                <a:defRPr>
                  <a:solidFill>
                    <a:srgbClr val="595959"/>
                  </a:solidFill>
                  <a:latin typeface="Rockwell" panose="02060603020205020403" pitchFamily="18" charset="0"/>
                </a:defRPr>
              </a:lvl4pPr>
              <a:lvl5pPr marL="2057400" indent="-228600">
                <a:spcBef>
                  <a:spcPts val="600"/>
                </a:spcBef>
                <a:buClr>
                  <a:schemeClr val="accent1"/>
                </a:buClr>
                <a:buSzPct val="75000"/>
                <a:buFont typeface="Wingdings" panose="05000000000000000000" pitchFamily="2" charset="2"/>
                <a:buChar char="n"/>
                <a:defRPr>
                  <a:solidFill>
                    <a:srgbClr val="595959"/>
                  </a:solidFill>
                  <a:latin typeface="Rockwell" panose="02060603020205020403" pitchFamily="18" charset="0"/>
                </a:defRPr>
              </a:lvl5pPr>
              <a:lvl6pPr marL="2514600" indent="-228600" eaLnBrk="0" fontAlgn="base" hangingPunct="0">
                <a:spcBef>
                  <a:spcPts val="600"/>
                </a:spcBef>
                <a:spcAft>
                  <a:spcPct val="0"/>
                </a:spcAft>
                <a:buClr>
                  <a:schemeClr val="accent1"/>
                </a:buClr>
                <a:buSzPct val="75000"/>
                <a:buFont typeface="Wingdings" panose="05000000000000000000" pitchFamily="2" charset="2"/>
                <a:buChar char="n"/>
                <a:defRPr>
                  <a:solidFill>
                    <a:srgbClr val="595959"/>
                  </a:solidFill>
                  <a:latin typeface="Rockwell" panose="02060603020205020403" pitchFamily="18" charset="0"/>
                </a:defRPr>
              </a:lvl6pPr>
              <a:lvl7pPr marL="2971800" indent="-228600" eaLnBrk="0" fontAlgn="base" hangingPunct="0">
                <a:spcBef>
                  <a:spcPts val="600"/>
                </a:spcBef>
                <a:spcAft>
                  <a:spcPct val="0"/>
                </a:spcAft>
                <a:buClr>
                  <a:schemeClr val="accent1"/>
                </a:buClr>
                <a:buSzPct val="75000"/>
                <a:buFont typeface="Wingdings" panose="05000000000000000000" pitchFamily="2" charset="2"/>
                <a:buChar char="n"/>
                <a:defRPr>
                  <a:solidFill>
                    <a:srgbClr val="595959"/>
                  </a:solidFill>
                  <a:latin typeface="Rockwell" panose="02060603020205020403" pitchFamily="18" charset="0"/>
                </a:defRPr>
              </a:lvl7pPr>
              <a:lvl8pPr marL="3429000" indent="-228600" eaLnBrk="0" fontAlgn="base" hangingPunct="0">
                <a:spcBef>
                  <a:spcPts val="600"/>
                </a:spcBef>
                <a:spcAft>
                  <a:spcPct val="0"/>
                </a:spcAft>
                <a:buClr>
                  <a:schemeClr val="accent1"/>
                </a:buClr>
                <a:buSzPct val="75000"/>
                <a:buFont typeface="Wingdings" panose="05000000000000000000" pitchFamily="2" charset="2"/>
                <a:buChar char="n"/>
                <a:defRPr>
                  <a:solidFill>
                    <a:srgbClr val="595959"/>
                  </a:solidFill>
                  <a:latin typeface="Rockwell" panose="02060603020205020403" pitchFamily="18" charset="0"/>
                </a:defRPr>
              </a:lvl8pPr>
              <a:lvl9pPr marL="3886200" indent="-228600" eaLnBrk="0" fontAlgn="base" hangingPunct="0">
                <a:spcBef>
                  <a:spcPts val="600"/>
                </a:spcBef>
                <a:spcAft>
                  <a:spcPct val="0"/>
                </a:spcAft>
                <a:buClr>
                  <a:schemeClr val="accent1"/>
                </a:buClr>
                <a:buSzPct val="75000"/>
                <a:buFont typeface="Wingdings" panose="05000000000000000000" pitchFamily="2" charset="2"/>
                <a:buChar char="n"/>
                <a:defRPr>
                  <a:solidFill>
                    <a:srgbClr val="595959"/>
                  </a:solidFill>
                  <a:latin typeface="Rockwell" panose="02060603020205020403" pitchFamily="18" charset="0"/>
                </a:defRPr>
              </a:lvl9pPr>
            </a:lstStyle>
            <a:p>
              <a:pPr algn="just" eaLnBrk="1" hangingPunct="1">
                <a:lnSpc>
                  <a:spcPct val="110000"/>
                </a:lnSpc>
                <a:spcBef>
                  <a:spcPct val="20000"/>
                </a:spcBef>
                <a:buClrTx/>
                <a:buSzTx/>
                <a:buFontTx/>
                <a:buChar char="•"/>
              </a:pPr>
              <a:r>
                <a:rPr lang="en-US" altLang="en-US" sz="2400" dirty="0">
                  <a:solidFill>
                    <a:schemeClr val="tx1"/>
                  </a:solidFill>
                  <a:latin typeface="+mn-lt"/>
                </a:rPr>
                <a:t>A more effective way to remember new information is to relate it to information you already know.  </a:t>
              </a:r>
            </a:p>
            <a:p>
              <a:pPr algn="just" eaLnBrk="1" hangingPunct="1">
                <a:lnSpc>
                  <a:spcPct val="110000"/>
                </a:lnSpc>
                <a:spcBef>
                  <a:spcPct val="20000"/>
                </a:spcBef>
                <a:buClrTx/>
                <a:buSzTx/>
                <a:buFontTx/>
                <a:buChar char="•"/>
              </a:pPr>
              <a:r>
                <a:rPr lang="en-US" altLang="en-US" sz="2400" dirty="0">
                  <a:solidFill>
                    <a:schemeClr val="tx1"/>
                  </a:solidFill>
                  <a:latin typeface="+mn-lt"/>
                </a:rPr>
                <a:t>This method is called </a:t>
              </a:r>
              <a:r>
                <a:rPr lang="en-US" altLang="en-US" sz="2400" b="1" dirty="0">
                  <a:solidFill>
                    <a:schemeClr val="tx1"/>
                  </a:solidFill>
                  <a:latin typeface="+mn-lt"/>
                </a:rPr>
                <a:t>elaborative rehearsal</a:t>
              </a:r>
              <a:r>
                <a:rPr lang="en-US" altLang="en-US" sz="2400" dirty="0">
                  <a:solidFill>
                    <a:schemeClr val="tx1"/>
                  </a:solidFill>
                  <a:latin typeface="+mn-lt"/>
                </a:rPr>
                <a:t>. </a:t>
              </a:r>
            </a:p>
            <a:p>
              <a:pPr algn="just" eaLnBrk="1" hangingPunct="1">
                <a:lnSpc>
                  <a:spcPct val="110000"/>
                </a:lnSpc>
                <a:spcBef>
                  <a:spcPct val="20000"/>
                </a:spcBef>
                <a:buClrTx/>
                <a:buSzTx/>
                <a:buFontTx/>
                <a:buChar char="•"/>
              </a:pPr>
              <a:r>
                <a:rPr lang="en-US" altLang="en-US" sz="2400" dirty="0">
                  <a:solidFill>
                    <a:schemeClr val="tx1"/>
                  </a:solidFill>
                  <a:latin typeface="+mn-lt"/>
                </a:rPr>
                <a:t>It is widely used in education.</a:t>
              </a:r>
            </a:p>
            <a:p>
              <a:pPr algn="just" eaLnBrk="1" hangingPunct="1">
                <a:lnSpc>
                  <a:spcPct val="110000"/>
                </a:lnSpc>
                <a:spcBef>
                  <a:spcPct val="20000"/>
                </a:spcBef>
                <a:buClrTx/>
                <a:buSzTx/>
                <a:buFontTx/>
                <a:buChar char="•"/>
              </a:pPr>
              <a:endParaRPr lang="en-US" altLang="en-US" sz="2400" dirty="0">
                <a:solidFill>
                  <a:schemeClr val="tx1"/>
                </a:solidFill>
                <a:latin typeface="+mn-lt"/>
              </a:endParaRPr>
            </a:p>
          </p:txBody>
        </p:sp>
        <p:sp>
          <p:nvSpPr>
            <p:cNvPr id="49161" name="Text Box 9"/>
            <p:cNvSpPr txBox="1">
              <a:spLocks noChangeArrowheads="1"/>
            </p:cNvSpPr>
            <p:nvPr/>
          </p:nvSpPr>
          <p:spPr bwMode="auto">
            <a:xfrm>
              <a:off x="288" y="2166"/>
              <a:ext cx="2448" cy="23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just" eaLnBrk="1" hangingPunct="1"/>
              <a:r>
                <a:rPr lang="en-US" altLang="en-US" sz="2400" b="1" dirty="0">
                  <a:solidFill>
                    <a:srgbClr val="BF0000"/>
                  </a:solidFill>
                  <a:latin typeface="+mn-lt"/>
                </a:rPr>
                <a:t>Elaborative Rehearsal</a:t>
              </a:r>
              <a:endParaRPr lang="en-US" altLang="en-US" sz="2400" b="1" dirty="0">
                <a:latin typeface="+mn-lt"/>
              </a:endParaRPr>
            </a:p>
          </p:txBody>
        </p:sp>
      </p:grpSp>
      <p:sp>
        <p:nvSpPr>
          <p:cNvPr id="1283082" name="AutoShape 10"/>
          <p:cNvSpPr>
            <a:spLocks noChangeArrowheads="1"/>
          </p:cNvSpPr>
          <p:nvPr/>
        </p:nvSpPr>
        <p:spPr bwMode="auto">
          <a:xfrm flipH="1" flipV="1">
            <a:off x="9918492" y="6248400"/>
            <a:ext cx="228600" cy="152400"/>
          </a:xfrm>
          <a:prstGeom prst="triangle">
            <a:avLst>
              <a:gd name="adj" fmla="val 50000"/>
            </a:avLst>
          </a:prstGeom>
          <a:solidFill>
            <a:srgbClr val="800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lnSpc>
                <a:spcPct val="110000"/>
              </a:lnSpc>
              <a:spcBef>
                <a:spcPct val="20000"/>
              </a:spcBef>
            </a:pPr>
            <a:endParaRPr lang="en-US" altLang="en-US"/>
          </a:p>
        </p:txBody>
      </p:sp>
      <p:sp>
        <p:nvSpPr>
          <p:cNvPr id="1283083" name="AutoShape 11"/>
          <p:cNvSpPr>
            <a:spLocks noChangeArrowheads="1"/>
          </p:cNvSpPr>
          <p:nvPr/>
        </p:nvSpPr>
        <p:spPr bwMode="auto">
          <a:xfrm flipH="1" flipV="1">
            <a:off x="5816600" y="5575300"/>
            <a:ext cx="228600" cy="152400"/>
          </a:xfrm>
          <a:prstGeom prst="triangle">
            <a:avLst>
              <a:gd name="adj" fmla="val 50000"/>
            </a:avLst>
          </a:prstGeom>
          <a:solidFill>
            <a:srgbClr val="800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lnSpc>
                <a:spcPct val="110000"/>
              </a:lnSpc>
              <a:spcBef>
                <a:spcPct val="20000"/>
              </a:spcBef>
            </a:pPr>
            <a:endParaRPr lang="en-US" alt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1283082"/>
                                        </p:tgtEl>
                                        <p:attrNameLst>
                                          <p:attrName>style.visibility</p:attrName>
                                        </p:attrNameLst>
                                      </p:cBhvr>
                                      <p:to>
                                        <p:strVal val="hidden"/>
                                      </p:to>
                                    </p:set>
                                  </p:childTnLst>
                                </p:cTn>
                              </p:par>
                            </p:childTnLst>
                          </p:cTn>
                        </p:par>
                        <p:par>
                          <p:cTn id="7" fill="hold" nodeType="afterGroup">
                            <p:stCondLst>
                              <p:cond delay="0"/>
                            </p:stCondLst>
                            <p:childTnLst>
                              <p:par>
                                <p:cTn id="8" presetID="22" presetClass="entr" presetSubtype="8" fill="hold" nodeType="afterEffect">
                                  <p:stCondLst>
                                    <p:cond delay="0"/>
                                  </p:stCondLst>
                                  <p:childTnLst>
                                    <p:set>
                                      <p:cBhvr>
                                        <p:cTn id="9" dur="1" fill="hold">
                                          <p:stCondLst>
                                            <p:cond delay="0"/>
                                          </p:stCondLst>
                                        </p:cTn>
                                        <p:tgtEl>
                                          <p:spTgt spid="1283075"/>
                                        </p:tgtEl>
                                        <p:attrNameLst>
                                          <p:attrName>style.visibility</p:attrName>
                                        </p:attrNameLst>
                                      </p:cBhvr>
                                      <p:to>
                                        <p:strVal val="visible"/>
                                      </p:to>
                                    </p:set>
                                    <p:animEffect transition="in" filter="wipe(left)">
                                      <p:cBhvr>
                                        <p:cTn id="10" dur="500"/>
                                        <p:tgtEl>
                                          <p:spTgt spid="1283075"/>
                                        </p:tgtEl>
                                      </p:cBhvr>
                                    </p:animEffect>
                                  </p:childTnLst>
                                </p:cTn>
                              </p:par>
                            </p:childTnLst>
                          </p:cTn>
                        </p:par>
                        <p:par>
                          <p:cTn id="11" fill="hold" nodeType="afterGroup">
                            <p:stCondLst>
                              <p:cond delay="500"/>
                            </p:stCondLst>
                            <p:childTnLst>
                              <p:par>
                                <p:cTn id="12" presetID="1" presetClass="entr" presetSubtype="0" fill="hold" nodeType="afterEffect">
                                  <p:stCondLst>
                                    <p:cond delay="0"/>
                                  </p:stCondLst>
                                  <p:childTnLst>
                                    <p:set>
                                      <p:cBhvr>
                                        <p:cTn id="13" dur="1" fill="hold">
                                          <p:stCondLst>
                                            <p:cond delay="0"/>
                                          </p:stCondLst>
                                        </p:cTn>
                                        <p:tgtEl>
                                          <p:spTgt spid="1283083"/>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xit" presetSubtype="0" fill="hold" nodeType="clickEffect">
                                  <p:stCondLst>
                                    <p:cond delay="0"/>
                                  </p:stCondLst>
                                  <p:childTnLst>
                                    <p:set>
                                      <p:cBhvr>
                                        <p:cTn id="17" dur="1" fill="hold">
                                          <p:stCondLst>
                                            <p:cond delay="0"/>
                                          </p:stCondLst>
                                        </p:cTn>
                                        <p:tgtEl>
                                          <p:spTgt spid="1283083"/>
                                        </p:tgtEl>
                                        <p:attrNameLst>
                                          <p:attrName>style.visibility</p:attrName>
                                        </p:attrNameLst>
                                      </p:cBhvr>
                                      <p:to>
                                        <p:strVal val="hidden"/>
                                      </p:to>
                                    </p:set>
                                  </p:childTnLst>
                                </p:cTn>
                              </p:par>
                            </p:childTnLst>
                          </p:cTn>
                        </p:par>
                        <p:par>
                          <p:cTn id="18" fill="hold" nodeType="afterGroup">
                            <p:stCondLst>
                              <p:cond delay="0"/>
                            </p:stCondLst>
                            <p:childTnLst>
                              <p:par>
                                <p:cTn id="19" presetID="22" presetClass="entr" presetSubtype="8" fill="hold" nodeType="afterEffect">
                                  <p:stCondLst>
                                    <p:cond delay="0"/>
                                  </p:stCondLst>
                                  <p:childTnLst>
                                    <p:set>
                                      <p:cBhvr>
                                        <p:cTn id="20" dur="1" fill="hold">
                                          <p:stCondLst>
                                            <p:cond delay="0"/>
                                          </p:stCondLst>
                                        </p:cTn>
                                        <p:tgtEl>
                                          <p:spTgt spid="1283079"/>
                                        </p:tgtEl>
                                        <p:attrNameLst>
                                          <p:attrName>style.visibility</p:attrName>
                                        </p:attrNameLst>
                                      </p:cBhvr>
                                      <p:to>
                                        <p:strVal val="visible"/>
                                      </p:to>
                                    </p:set>
                                    <p:animEffect transition="in" filter="wipe(left)">
                                      <p:cBhvr>
                                        <p:cTn id="21" dur="500"/>
                                        <p:tgtEl>
                                          <p:spTgt spid="12830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Text Box 2"/>
          <p:cNvSpPr txBox="1">
            <a:spLocks noChangeArrowheads="1"/>
          </p:cNvSpPr>
          <p:nvPr/>
        </p:nvSpPr>
        <p:spPr bwMode="auto">
          <a:xfrm>
            <a:off x="533400" y="1524000"/>
            <a:ext cx="11277600" cy="4572000"/>
          </a:xfrm>
          <a:prstGeom prst="rect">
            <a:avLst/>
          </a:prstGeom>
          <a:noFill/>
          <a:ln>
            <a:noFill/>
          </a:ln>
        </p:spPr>
        <p:style>
          <a:lnRef idx="0">
            <a:scrgbClr r="0" g="0" b="0"/>
          </a:lnRef>
          <a:fillRef idx="0">
            <a:scrgbClr r="0" g="0" b="0"/>
          </a:fillRef>
          <a:effectRef idx="0">
            <a:scrgbClr r="0" g="0" b="0"/>
          </a:effectRef>
          <a:fontRef idx="minor">
            <a:schemeClr val="dk1"/>
          </a:fontRef>
        </p:style>
        <p:txBody>
          <a:bodyPr/>
          <a:lstStyle>
            <a:lvl1pPr marL="231775" indent="-231775">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just" eaLnBrk="1" hangingPunct="1">
              <a:lnSpc>
                <a:spcPct val="150000"/>
              </a:lnSpc>
              <a:spcBef>
                <a:spcPct val="20000"/>
              </a:spcBef>
              <a:buFontTx/>
              <a:buChar char="•"/>
            </a:pPr>
            <a:r>
              <a:rPr lang="en-US" altLang="en-US" sz="2600" b="1" dirty="0">
                <a:latin typeface="+mn-lt"/>
              </a:rPr>
              <a:t>Retrieval</a:t>
            </a:r>
            <a:r>
              <a:rPr lang="en-US" altLang="en-US" sz="2600" dirty="0">
                <a:latin typeface="+mn-lt"/>
              </a:rPr>
              <a:t> is the process of getting information out of memory. </a:t>
            </a:r>
            <a:endParaRPr lang="en-US" altLang="en-US" sz="2600" dirty="0">
              <a:latin typeface="+mn-lt"/>
            </a:endParaRPr>
          </a:p>
          <a:p>
            <a:pPr algn="just" eaLnBrk="1" hangingPunct="1">
              <a:lnSpc>
                <a:spcPct val="150000"/>
              </a:lnSpc>
              <a:spcBef>
                <a:spcPct val="20000"/>
              </a:spcBef>
              <a:buFontTx/>
              <a:buChar char="•"/>
            </a:pPr>
            <a:r>
              <a:rPr lang="en-US" altLang="en-US" sz="2600" dirty="0">
                <a:latin typeface="+mn-lt"/>
              </a:rPr>
              <a:t>Retrieval </a:t>
            </a:r>
            <a:r>
              <a:rPr lang="en-US" altLang="en-US" sz="2600" dirty="0">
                <a:latin typeface="+mn-lt"/>
              </a:rPr>
              <a:t>cues are stimuli that can be used to help retrieve memories. </a:t>
            </a:r>
            <a:endParaRPr lang="en-US" altLang="en-US" sz="2600" dirty="0">
              <a:latin typeface="+mn-lt"/>
            </a:endParaRPr>
          </a:p>
          <a:p>
            <a:pPr algn="just" eaLnBrk="1" hangingPunct="1">
              <a:lnSpc>
                <a:spcPct val="150000"/>
              </a:lnSpc>
              <a:spcBef>
                <a:spcPct val="20000"/>
              </a:spcBef>
              <a:buFontTx/>
              <a:buChar char="•"/>
            </a:pPr>
            <a:r>
              <a:rPr lang="en-US" altLang="en-US" sz="2600" dirty="0">
                <a:latin typeface="+mn-lt"/>
              </a:rPr>
              <a:t>Retrieval </a:t>
            </a:r>
            <a:r>
              <a:rPr lang="en-US" altLang="en-US" sz="2600" dirty="0">
                <a:latin typeface="+mn-lt"/>
              </a:rPr>
              <a:t>is the third stage of processing information.</a:t>
            </a:r>
          </a:p>
        </p:txBody>
      </p:sp>
      <p:sp>
        <p:nvSpPr>
          <p:cNvPr id="55300" name="Rectangle 6"/>
          <p:cNvSpPr>
            <a:spLocks noChangeArrowheads="1"/>
          </p:cNvSpPr>
          <p:nvPr/>
        </p:nvSpPr>
        <p:spPr bwMode="auto">
          <a:xfrm>
            <a:off x="2209800" y="380496"/>
            <a:ext cx="8153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r>
              <a:rPr lang="en-US" altLang="en-US" sz="2800" b="1" dirty="0">
                <a:solidFill>
                  <a:srgbClr val="073499"/>
                </a:solidFill>
                <a:latin typeface="+mn-lt"/>
              </a:rPr>
              <a:t>3. </a:t>
            </a:r>
            <a:r>
              <a:rPr lang="en-US" altLang="en-US" b="1" dirty="0">
                <a:solidFill>
                  <a:srgbClr val="073499"/>
                </a:solidFill>
                <a:latin typeface="+mn-lt"/>
              </a:rPr>
              <a:t>Retrieval</a:t>
            </a:r>
            <a:endParaRPr lang="en-US" altLang="en-US" b="1" dirty="0">
              <a:solidFill>
                <a:srgbClr val="073499"/>
              </a:solidFill>
              <a:latin typeface="+mn-lt"/>
            </a:endParaRPr>
          </a:p>
        </p:txBody>
      </p:sp>
      <p:sp>
        <p:nvSpPr>
          <p:cNvPr id="1289226" name="AutoShape 10"/>
          <p:cNvSpPr>
            <a:spLocks noChangeArrowheads="1"/>
          </p:cNvSpPr>
          <p:nvPr/>
        </p:nvSpPr>
        <p:spPr bwMode="auto">
          <a:xfrm flipH="1" flipV="1">
            <a:off x="9982200" y="5464352"/>
            <a:ext cx="228600" cy="152400"/>
          </a:xfrm>
          <a:prstGeom prst="triangle">
            <a:avLst>
              <a:gd name="adj" fmla="val 50000"/>
            </a:avLst>
          </a:prstGeom>
          <a:solidFill>
            <a:srgbClr val="800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lnSpc>
                <a:spcPct val="110000"/>
              </a:lnSpc>
              <a:spcBef>
                <a:spcPct val="20000"/>
              </a:spcBef>
            </a:pPr>
            <a:endParaRPr lang="en-US" alt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128922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55300"/>
                                        </p:tgtEl>
                                        <p:attrNameLst>
                                          <p:attrName>style.visibility</p:attrName>
                                        </p:attrNameLst>
                                      </p:cBhvr>
                                      <p:to>
                                        <p:strVal val="visible"/>
                                      </p:to>
                                    </p:set>
                                    <p:anim calcmode="lin" valueType="num">
                                      <p:cBhvr>
                                        <p:cTn id="11" dur="500" fill="hold"/>
                                        <p:tgtEl>
                                          <p:spTgt spid="55300"/>
                                        </p:tgtEl>
                                        <p:attrNameLst>
                                          <p:attrName>ppt_w</p:attrName>
                                        </p:attrNameLst>
                                      </p:cBhvr>
                                      <p:tavLst>
                                        <p:tav tm="0">
                                          <p:val>
                                            <p:fltVal val="0"/>
                                          </p:val>
                                        </p:tav>
                                        <p:tav tm="100000">
                                          <p:val>
                                            <p:strVal val="#ppt_w"/>
                                          </p:val>
                                        </p:tav>
                                      </p:tavLst>
                                    </p:anim>
                                    <p:anim calcmode="lin" valueType="num">
                                      <p:cBhvr>
                                        <p:cTn id="12" dur="500" fill="hold"/>
                                        <p:tgtEl>
                                          <p:spTgt spid="55300"/>
                                        </p:tgtEl>
                                        <p:attrNameLst>
                                          <p:attrName>ppt_h</p:attrName>
                                        </p:attrNameLst>
                                      </p:cBhvr>
                                      <p:tavLst>
                                        <p:tav tm="0">
                                          <p:val>
                                            <p:fltVal val="0"/>
                                          </p:val>
                                        </p:tav>
                                        <p:tav tm="100000">
                                          <p:val>
                                            <p:strVal val="#ppt_h"/>
                                          </p:val>
                                        </p:tav>
                                      </p:tavLst>
                                    </p:anim>
                                    <p:animEffect transition="in" filter="fade">
                                      <p:cBhvr>
                                        <p:cTn id="13" dur="500"/>
                                        <p:tgtEl>
                                          <p:spTgt spid="55300"/>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55298"/>
                                        </p:tgtEl>
                                        <p:attrNameLst>
                                          <p:attrName>style.visibility</p:attrName>
                                        </p:attrNameLst>
                                      </p:cBhvr>
                                      <p:to>
                                        <p:strVal val="visible"/>
                                      </p:to>
                                    </p:set>
                                    <p:anim calcmode="lin" valueType="num">
                                      <p:cBhvr>
                                        <p:cTn id="18" dur="500" fill="hold"/>
                                        <p:tgtEl>
                                          <p:spTgt spid="55298"/>
                                        </p:tgtEl>
                                        <p:attrNameLst>
                                          <p:attrName>ppt_w</p:attrName>
                                        </p:attrNameLst>
                                      </p:cBhvr>
                                      <p:tavLst>
                                        <p:tav tm="0">
                                          <p:val>
                                            <p:fltVal val="0"/>
                                          </p:val>
                                        </p:tav>
                                        <p:tav tm="100000">
                                          <p:val>
                                            <p:strVal val="#ppt_w"/>
                                          </p:val>
                                        </p:tav>
                                      </p:tavLst>
                                    </p:anim>
                                    <p:anim calcmode="lin" valueType="num">
                                      <p:cBhvr>
                                        <p:cTn id="19" dur="500" fill="hold"/>
                                        <p:tgtEl>
                                          <p:spTgt spid="55298"/>
                                        </p:tgtEl>
                                        <p:attrNameLst>
                                          <p:attrName>ppt_h</p:attrName>
                                        </p:attrNameLst>
                                      </p:cBhvr>
                                      <p:tavLst>
                                        <p:tav tm="0">
                                          <p:val>
                                            <p:fltVal val="0"/>
                                          </p:val>
                                        </p:tav>
                                        <p:tav tm="100000">
                                          <p:val>
                                            <p:strVal val="#ppt_h"/>
                                          </p:val>
                                        </p:tav>
                                      </p:tavLst>
                                    </p:anim>
                                    <p:animEffect transition="in" filter="fade">
                                      <p:cBhvr>
                                        <p:cTn id="20" dur="500"/>
                                        <p:tgtEl>
                                          <p:spTgt spid="552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8" grpId="0"/>
      <p:bldP spid="5530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0" y="304800"/>
            <a:ext cx="4038600" cy="1116012"/>
          </a:xfrm>
        </p:spPr>
        <p:txBody>
          <a:bodyPr/>
          <a:lstStyle/>
          <a:p>
            <a:r>
              <a:rPr lang="en-US" dirty="0" smtClean="0"/>
              <a:t>Types of Memory</a:t>
            </a:r>
            <a:endParaRPr lang="en-US" dirty="0"/>
          </a:p>
        </p:txBody>
      </p:sp>
      <p:sp>
        <p:nvSpPr>
          <p:cNvPr id="3" name="AutoShape 2" descr="نتيجة بحث الصور عن memory and its types in psychology"/>
          <p:cNvSpPr>
            <a:spLocks noChangeAspect="1" noChangeArrowheads="1"/>
          </p:cNvSpPr>
          <p:nvPr/>
        </p:nvSpPr>
        <p:spPr bwMode="auto">
          <a:xfrm>
            <a:off x="3695075" y="1600200"/>
            <a:ext cx="5486400" cy="548641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p:cNvPicPr>
            <a:picLocks noChangeAspect="1"/>
          </p:cNvPicPr>
          <p:nvPr/>
        </p:nvPicPr>
        <p:blipFill>
          <a:blip r:embed="rId2"/>
          <a:stretch>
            <a:fillRect/>
          </a:stretch>
        </p:blipFill>
        <p:spPr>
          <a:xfrm>
            <a:off x="990600" y="1066801"/>
            <a:ext cx="9753599" cy="5486399"/>
          </a:xfrm>
          <a:prstGeom prst="rect">
            <a:avLst/>
          </a:prstGeom>
        </p:spPr>
      </p:pic>
    </p:spTree>
    <p:extLst>
      <p:ext uri="{BB962C8B-B14F-4D97-AF65-F5344CB8AC3E}">
        <p14:creationId xmlns:p14="http://schemas.microsoft.com/office/powerpoint/2010/main" val="1048685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1000" fill="hold"/>
                                        <p:tgtEl>
                                          <p:spTgt spid="4"/>
                                        </p:tgtEl>
                                        <p:attrNameLst>
                                          <p:attrName>ppt_w</p:attrName>
                                        </p:attrNameLst>
                                      </p:cBhvr>
                                      <p:tavLst>
                                        <p:tav tm="0">
                                          <p:val>
                                            <p:fltVal val="0"/>
                                          </p:val>
                                        </p:tav>
                                        <p:tav tm="100000">
                                          <p:val>
                                            <p:strVal val="#ppt_w"/>
                                          </p:val>
                                        </p:tav>
                                      </p:tavLst>
                                    </p:anim>
                                    <p:anim calcmode="lin" valueType="num">
                                      <p:cBhvr>
                                        <p:cTn id="26" dur="1000" fill="hold"/>
                                        <p:tgtEl>
                                          <p:spTgt spid="4"/>
                                        </p:tgtEl>
                                        <p:attrNameLst>
                                          <p:attrName>ppt_h</p:attrName>
                                        </p:attrNameLst>
                                      </p:cBhvr>
                                      <p:tavLst>
                                        <p:tav tm="0">
                                          <p:val>
                                            <p:fltVal val="0"/>
                                          </p:val>
                                        </p:tav>
                                        <p:tav tm="100000">
                                          <p:val>
                                            <p:strVal val="#ppt_h"/>
                                          </p:val>
                                        </p:tav>
                                      </p:tavLst>
                                    </p:anim>
                                    <p:anim calcmode="lin" valueType="num">
                                      <p:cBhvr>
                                        <p:cTn id="27" dur="1000" fill="hold"/>
                                        <p:tgtEl>
                                          <p:spTgt spid="4"/>
                                        </p:tgtEl>
                                        <p:attrNameLst>
                                          <p:attrName>style.rotation</p:attrName>
                                        </p:attrNameLst>
                                      </p:cBhvr>
                                      <p:tavLst>
                                        <p:tav tm="0">
                                          <p:val>
                                            <p:fltVal val="90"/>
                                          </p:val>
                                        </p:tav>
                                        <p:tav tm="100000">
                                          <p:val>
                                            <p:fltVal val="0"/>
                                          </p:val>
                                        </p:tav>
                                      </p:tavLst>
                                    </p:anim>
                                    <p:animEffect transition="in" filter="fade">
                                      <p:cBhvr>
                                        <p:cTn id="28"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5731" name="Rectangle 3"/>
          <p:cNvSpPr>
            <a:spLocks noChangeArrowheads="1"/>
          </p:cNvSpPr>
          <p:nvPr/>
        </p:nvSpPr>
        <p:spPr bwMode="auto">
          <a:xfrm>
            <a:off x="609600" y="1828800"/>
            <a:ext cx="11277600" cy="4019030"/>
          </a:xfrm>
          <a:prstGeom prst="rect">
            <a:avLst/>
          </a:prstGeom>
          <a:noFill/>
          <a:ln>
            <a:noFill/>
          </a:ln>
        </p:spPr>
        <p:style>
          <a:lnRef idx="0">
            <a:scrgbClr r="0" g="0" b="0"/>
          </a:lnRef>
          <a:fillRef idx="0">
            <a:scrgbClr r="0" g="0" b="0"/>
          </a:fillRef>
          <a:effectRef idx="0">
            <a:scrgbClr r="0" g="0" b="0"/>
          </a:effectRef>
          <a:fontRef idx="minor">
            <a:schemeClr val="dk1"/>
          </a:fontRef>
        </p:style>
        <p:txBody>
          <a:bodyPr/>
          <a:lstStyle>
            <a:lvl1pPr marL="233363" indent="-233363">
              <a:defRPr sz="3200">
                <a:solidFill>
                  <a:schemeClr val="tx1"/>
                </a:solidFill>
                <a:latin typeface="Arial" panose="020B0604020202020204" pitchFamily="34" charset="0"/>
              </a:defRPr>
            </a:lvl1pPr>
            <a:lvl2pPr marL="685800" indent="-22860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just" eaLnBrk="1" hangingPunct="1">
              <a:lnSpc>
                <a:spcPct val="150000"/>
              </a:lnSpc>
              <a:spcAft>
                <a:spcPct val="30000"/>
              </a:spcAft>
              <a:buFontTx/>
              <a:buChar char="•"/>
            </a:pPr>
            <a:r>
              <a:rPr lang="en-US" altLang="en-US" sz="2600" b="1" dirty="0">
                <a:latin typeface="+mn-lt"/>
              </a:rPr>
              <a:t>Sensory memory </a:t>
            </a:r>
            <a:r>
              <a:rPr lang="en-US" altLang="en-US" sz="2600" dirty="0">
                <a:latin typeface="+mn-lt"/>
              </a:rPr>
              <a:t>is the first stage of information storage.</a:t>
            </a:r>
          </a:p>
          <a:p>
            <a:pPr algn="just" eaLnBrk="1" hangingPunct="1">
              <a:lnSpc>
                <a:spcPct val="150000"/>
              </a:lnSpc>
              <a:spcAft>
                <a:spcPct val="30000"/>
              </a:spcAft>
              <a:buFontTx/>
              <a:buChar char="•"/>
            </a:pPr>
            <a:r>
              <a:rPr lang="en-US" altLang="en-US" sz="2600" dirty="0">
                <a:latin typeface="+mn-lt"/>
              </a:rPr>
              <a:t>It consists of the immediate, initial recording of data that enter through the senses</a:t>
            </a:r>
            <a:r>
              <a:rPr lang="en-US" altLang="en-US" sz="2600" dirty="0">
                <a:latin typeface="+mn-lt"/>
              </a:rPr>
              <a:t>.</a:t>
            </a:r>
          </a:p>
          <a:p>
            <a:pPr algn="just" eaLnBrk="1" hangingPunct="1">
              <a:lnSpc>
                <a:spcPct val="150000"/>
              </a:lnSpc>
              <a:spcAft>
                <a:spcPct val="30000"/>
              </a:spcAft>
              <a:buFontTx/>
              <a:buChar char="•"/>
            </a:pPr>
            <a:r>
              <a:rPr lang="en-US" altLang="en-US" sz="2600" dirty="0">
                <a:latin typeface="+mn-lt"/>
              </a:rPr>
              <a:t>sensory memory: The brief storage (in memory) of information experienced by the senses; typically only lasts up to a few seconds.</a:t>
            </a:r>
            <a:endParaRPr lang="en-US" altLang="en-US" sz="2600" dirty="0">
              <a:latin typeface="+mn-lt"/>
            </a:endParaRPr>
          </a:p>
        </p:txBody>
      </p:sp>
      <p:sp>
        <p:nvSpPr>
          <p:cNvPr id="67588" name="Rectangle 4"/>
          <p:cNvSpPr>
            <a:spLocks noChangeArrowheads="1"/>
          </p:cNvSpPr>
          <p:nvPr/>
        </p:nvSpPr>
        <p:spPr bwMode="auto">
          <a:xfrm>
            <a:off x="2286000" y="781570"/>
            <a:ext cx="8153400" cy="742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r>
              <a:rPr lang="en-US" altLang="en-US" b="1" dirty="0">
                <a:solidFill>
                  <a:srgbClr val="073499"/>
                </a:solidFill>
                <a:latin typeface="+mn-lt"/>
              </a:rPr>
              <a:t>1. Sensory </a:t>
            </a:r>
            <a:r>
              <a:rPr lang="en-US" altLang="en-US" b="1" dirty="0">
                <a:solidFill>
                  <a:srgbClr val="073499"/>
                </a:solidFill>
                <a:latin typeface="+mn-lt"/>
              </a:rPr>
              <a:t>Memory</a:t>
            </a:r>
            <a:endParaRPr lang="en-US" altLang="en-US" b="1" dirty="0">
              <a:solidFill>
                <a:srgbClr val="FFCC00"/>
              </a:solidFill>
              <a:latin typeface="+mn-lt"/>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25731"/>
                                        </p:tgtEl>
                                        <p:attrNameLst>
                                          <p:attrName>style.visibility</p:attrName>
                                        </p:attrNameLst>
                                      </p:cBhvr>
                                      <p:to>
                                        <p:strVal val="visible"/>
                                      </p:to>
                                    </p:set>
                                    <p:anim calcmode="lin" valueType="num">
                                      <p:cBhvr>
                                        <p:cTn id="7" dur="500" fill="hold"/>
                                        <p:tgtEl>
                                          <p:spTgt spid="1225731"/>
                                        </p:tgtEl>
                                        <p:attrNameLst>
                                          <p:attrName>ppt_w</p:attrName>
                                        </p:attrNameLst>
                                      </p:cBhvr>
                                      <p:tavLst>
                                        <p:tav tm="0">
                                          <p:val>
                                            <p:fltVal val="0"/>
                                          </p:val>
                                        </p:tav>
                                        <p:tav tm="100000">
                                          <p:val>
                                            <p:strVal val="#ppt_w"/>
                                          </p:val>
                                        </p:tav>
                                      </p:tavLst>
                                    </p:anim>
                                    <p:anim calcmode="lin" valueType="num">
                                      <p:cBhvr>
                                        <p:cTn id="8" dur="500" fill="hold"/>
                                        <p:tgtEl>
                                          <p:spTgt spid="1225731"/>
                                        </p:tgtEl>
                                        <p:attrNameLst>
                                          <p:attrName>ppt_h</p:attrName>
                                        </p:attrNameLst>
                                      </p:cBhvr>
                                      <p:tavLst>
                                        <p:tav tm="0">
                                          <p:val>
                                            <p:fltVal val="0"/>
                                          </p:val>
                                        </p:tav>
                                        <p:tav tm="100000">
                                          <p:val>
                                            <p:strVal val="#ppt_h"/>
                                          </p:val>
                                        </p:tav>
                                      </p:tavLst>
                                    </p:anim>
                                    <p:animEffect transition="in" filter="fade">
                                      <p:cBhvr>
                                        <p:cTn id="9" dur="500"/>
                                        <p:tgtEl>
                                          <p:spTgt spid="1225731"/>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7588"/>
                                        </p:tgtEl>
                                        <p:attrNameLst>
                                          <p:attrName>style.visibility</p:attrName>
                                        </p:attrNameLst>
                                      </p:cBhvr>
                                      <p:to>
                                        <p:strVal val="visible"/>
                                      </p:to>
                                    </p:set>
                                    <p:animEffect transition="in" filter="fade">
                                      <p:cBhvr>
                                        <p:cTn id="14" dur="1000"/>
                                        <p:tgtEl>
                                          <p:spTgt spid="67588"/>
                                        </p:tgtEl>
                                      </p:cBhvr>
                                    </p:animEffect>
                                    <p:anim calcmode="lin" valueType="num">
                                      <p:cBhvr>
                                        <p:cTn id="15" dur="1000" fill="hold"/>
                                        <p:tgtEl>
                                          <p:spTgt spid="67588"/>
                                        </p:tgtEl>
                                        <p:attrNameLst>
                                          <p:attrName>ppt_x</p:attrName>
                                        </p:attrNameLst>
                                      </p:cBhvr>
                                      <p:tavLst>
                                        <p:tav tm="0">
                                          <p:val>
                                            <p:strVal val="#ppt_x"/>
                                          </p:val>
                                        </p:tav>
                                        <p:tav tm="100000">
                                          <p:val>
                                            <p:strVal val="#ppt_x"/>
                                          </p:val>
                                        </p:tav>
                                      </p:tavLst>
                                    </p:anim>
                                    <p:anim calcmode="lin" valueType="num">
                                      <p:cBhvr>
                                        <p:cTn id="16" dur="1000" fill="hold"/>
                                        <p:tgtEl>
                                          <p:spTgt spid="675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5731" grpId="0"/>
      <p:bldP spid="6758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23735"/>
            <a:ext cx="10972800" cy="6348661"/>
          </a:xfrm>
          <a:prstGeom prst="rect">
            <a:avLst/>
          </a:prstGeom>
        </p:spPr>
        <p:txBody>
          <a:bodyPr wrap="square">
            <a:spAutoFit/>
          </a:bodyPr>
          <a:lstStyle/>
          <a:p>
            <a:pPr lvl="0" algn="just" eaLnBrk="1" hangingPunct="1">
              <a:lnSpc>
                <a:spcPct val="150000"/>
              </a:lnSpc>
              <a:spcAft>
                <a:spcPct val="30000"/>
              </a:spcAft>
              <a:buFontTx/>
              <a:buChar char="•"/>
            </a:pPr>
            <a:r>
              <a:rPr lang="en-US" altLang="en-US" sz="2800" dirty="0">
                <a:solidFill>
                  <a:prstClr val="black"/>
                </a:solidFill>
                <a:latin typeface="Rockwell"/>
              </a:rPr>
              <a:t>Psychologists believe that each of the five senses has a register.</a:t>
            </a:r>
          </a:p>
          <a:p>
            <a:pPr lvl="0" algn="just" eaLnBrk="1" hangingPunct="1">
              <a:lnSpc>
                <a:spcPct val="150000"/>
              </a:lnSpc>
              <a:spcAft>
                <a:spcPct val="30000"/>
              </a:spcAft>
              <a:buFontTx/>
              <a:buChar char="•"/>
            </a:pPr>
            <a:r>
              <a:rPr lang="en-US" altLang="en-US" sz="2800" dirty="0">
                <a:solidFill>
                  <a:prstClr val="black"/>
                </a:solidFill>
                <a:latin typeface="Rockwell"/>
              </a:rPr>
              <a:t>Mental pictures we form of visual stimuli are called icons, which are held in a sensory register called </a:t>
            </a:r>
            <a:r>
              <a:rPr lang="en-US" altLang="en-US" sz="2800" b="1" dirty="0">
                <a:solidFill>
                  <a:srgbClr val="FF0000"/>
                </a:solidFill>
                <a:latin typeface="Rockwell"/>
              </a:rPr>
              <a:t>Iconic Memory.</a:t>
            </a:r>
            <a:endParaRPr lang="en-US" altLang="en-US" sz="2800" b="1" dirty="0">
              <a:solidFill>
                <a:srgbClr val="FF0000"/>
              </a:solidFill>
              <a:latin typeface="Rockwell"/>
            </a:endParaRPr>
          </a:p>
          <a:p>
            <a:pPr lvl="0" algn="just" eaLnBrk="1" hangingPunct="1">
              <a:lnSpc>
                <a:spcPct val="150000"/>
              </a:lnSpc>
              <a:spcAft>
                <a:spcPct val="30000"/>
              </a:spcAft>
              <a:buFontTx/>
              <a:buChar char="•"/>
            </a:pPr>
            <a:r>
              <a:rPr lang="en-US" altLang="en-US" sz="2800" dirty="0">
                <a:solidFill>
                  <a:prstClr val="black"/>
                </a:solidFill>
                <a:latin typeface="Rockwell"/>
              </a:rPr>
              <a:t>The </a:t>
            </a:r>
            <a:r>
              <a:rPr lang="en-US" altLang="en-US" sz="2800" dirty="0">
                <a:solidFill>
                  <a:prstClr val="black"/>
                </a:solidFill>
                <a:latin typeface="Rockwell"/>
              </a:rPr>
              <a:t>rare ability to remember visual stimuli over long periods of time is called </a:t>
            </a:r>
            <a:r>
              <a:rPr lang="en-US" altLang="en-US" sz="2800" b="1" dirty="0">
                <a:solidFill>
                  <a:srgbClr val="FF0000"/>
                </a:solidFill>
                <a:latin typeface="Rockwell"/>
              </a:rPr>
              <a:t>Eidetic Imagery.</a:t>
            </a:r>
          </a:p>
          <a:p>
            <a:pPr lvl="0" algn="just" eaLnBrk="1" hangingPunct="1">
              <a:lnSpc>
                <a:spcPct val="150000"/>
              </a:lnSpc>
              <a:spcAft>
                <a:spcPct val="30000"/>
              </a:spcAft>
              <a:buFontTx/>
              <a:buChar char="•"/>
            </a:pPr>
            <a:r>
              <a:rPr lang="en-US" altLang="en-US" sz="2800" dirty="0">
                <a:solidFill>
                  <a:prstClr val="black"/>
                </a:solidFill>
                <a:latin typeface="Rockwell"/>
              </a:rPr>
              <a:t>Mental </a:t>
            </a:r>
            <a:r>
              <a:rPr lang="en-US" altLang="en-US" sz="2800" dirty="0">
                <a:solidFill>
                  <a:prstClr val="black"/>
                </a:solidFill>
                <a:latin typeface="Rockwell"/>
              </a:rPr>
              <a:t>traces of sounds are held in a mental sensory register called </a:t>
            </a:r>
            <a:r>
              <a:rPr lang="en-US" altLang="en-US" sz="2800" b="1" dirty="0">
                <a:solidFill>
                  <a:srgbClr val="FF0000"/>
                </a:solidFill>
                <a:latin typeface="Rockwell"/>
              </a:rPr>
              <a:t>Echoic Memory.</a:t>
            </a:r>
          </a:p>
          <a:p>
            <a:pPr lvl="0" algn="just" eaLnBrk="1" hangingPunct="1">
              <a:lnSpc>
                <a:spcPct val="150000"/>
              </a:lnSpc>
              <a:spcAft>
                <a:spcPct val="30000"/>
              </a:spcAft>
              <a:buFontTx/>
              <a:buChar char="•"/>
            </a:pPr>
            <a:r>
              <a:rPr lang="en-US" altLang="en-US" sz="2800" b="1" dirty="0">
                <a:solidFill>
                  <a:srgbClr val="FF0000"/>
                </a:solidFill>
                <a:latin typeface="Rockwell"/>
              </a:rPr>
              <a:t>Haptic Memory :</a:t>
            </a:r>
            <a:r>
              <a:rPr lang="en-US" altLang="en-US" sz="2800" dirty="0">
                <a:solidFill>
                  <a:prstClr val="black"/>
                </a:solidFill>
                <a:latin typeface="Rockwell"/>
              </a:rPr>
              <a:t>This refers to memories involving the sense of touch</a:t>
            </a:r>
          </a:p>
        </p:txBody>
      </p:sp>
    </p:spTree>
    <p:extLst>
      <p:ext uri="{BB962C8B-B14F-4D97-AF65-F5344CB8AC3E}">
        <p14:creationId xmlns:p14="http://schemas.microsoft.com/office/powerpoint/2010/main" val="1756259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682" name="Text Box 2"/>
          <p:cNvSpPr txBox="1">
            <a:spLocks noChangeArrowheads="1"/>
          </p:cNvSpPr>
          <p:nvPr/>
        </p:nvSpPr>
        <p:spPr bwMode="auto">
          <a:xfrm>
            <a:off x="1756348" y="979324"/>
            <a:ext cx="7844852" cy="1879714"/>
          </a:xfrm>
          <a:prstGeom prst="rect">
            <a:avLst/>
          </a:prstGeom>
          <a:solidFill>
            <a:srgbClr val="F9F5B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31775" indent="-231775">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just" eaLnBrk="1" hangingPunct="1">
              <a:lnSpc>
                <a:spcPct val="150000"/>
              </a:lnSpc>
              <a:spcBef>
                <a:spcPct val="20000"/>
              </a:spcBef>
              <a:buFontTx/>
              <a:buChar char="•"/>
            </a:pPr>
            <a:r>
              <a:rPr lang="en-US" altLang="en-US" sz="2400" dirty="0">
                <a:latin typeface="+mn-lt"/>
              </a:rPr>
              <a:t>Also called working memory,</a:t>
            </a:r>
            <a:r>
              <a:rPr lang="en-US" altLang="en-US" sz="2400" b="1" dirty="0">
                <a:latin typeface="+mn-lt"/>
              </a:rPr>
              <a:t> short-term memory</a:t>
            </a:r>
            <a:r>
              <a:rPr lang="en-US" altLang="en-US" sz="2400" dirty="0">
                <a:latin typeface="+mn-lt"/>
              </a:rPr>
              <a:t> is memory that holds information briefly before it is either stored in long-term memory or is forgotten.</a:t>
            </a:r>
          </a:p>
        </p:txBody>
      </p:sp>
      <p:grpSp>
        <p:nvGrpSpPr>
          <p:cNvPr id="1295363" name="Group 3"/>
          <p:cNvGrpSpPr>
            <a:grpSpLocks/>
          </p:cNvGrpSpPr>
          <p:nvPr/>
        </p:nvGrpSpPr>
        <p:grpSpPr bwMode="auto">
          <a:xfrm>
            <a:off x="1981200" y="3124200"/>
            <a:ext cx="8229600" cy="3352800"/>
            <a:chOff x="288" y="2152"/>
            <a:chExt cx="2448" cy="1214"/>
          </a:xfrm>
        </p:grpSpPr>
        <p:sp>
          <p:nvSpPr>
            <p:cNvPr id="71690" name="Text Box 4"/>
            <p:cNvSpPr txBox="1">
              <a:spLocks noChangeArrowheads="1"/>
            </p:cNvSpPr>
            <p:nvPr/>
          </p:nvSpPr>
          <p:spPr bwMode="auto">
            <a:xfrm>
              <a:off x="288" y="2400"/>
              <a:ext cx="2448" cy="966"/>
            </a:xfrm>
            <a:prstGeom prst="rect">
              <a:avLst/>
            </a:prstGeom>
            <a:solidFill>
              <a:srgbClr val="E0E9E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28600" indent="-228600">
                <a:spcBef>
                  <a:spcPts val="2000"/>
                </a:spcBef>
                <a:buClr>
                  <a:schemeClr val="accent1"/>
                </a:buClr>
                <a:buSzPct val="75000"/>
                <a:buFont typeface="Wingdings" panose="05000000000000000000" pitchFamily="2" charset="2"/>
                <a:buChar char="n"/>
                <a:defRPr sz="2000">
                  <a:solidFill>
                    <a:srgbClr val="595959"/>
                  </a:solidFill>
                  <a:latin typeface="Rockwell" panose="02060603020205020403" pitchFamily="18" charset="0"/>
                </a:defRPr>
              </a:lvl1pPr>
              <a:lvl2pPr marL="742950" indent="-285750">
                <a:spcBef>
                  <a:spcPts val="600"/>
                </a:spcBef>
                <a:buClr>
                  <a:srgbClr val="EF8C6A"/>
                </a:buClr>
                <a:buSzPct val="75000"/>
                <a:buFont typeface="Wingdings" panose="05000000000000000000" pitchFamily="2" charset="2"/>
                <a:buChar char="n"/>
                <a:defRPr>
                  <a:solidFill>
                    <a:srgbClr val="595959"/>
                  </a:solidFill>
                  <a:latin typeface="Rockwell" panose="02060603020205020403" pitchFamily="18" charset="0"/>
                </a:defRPr>
              </a:lvl2pPr>
              <a:lvl3pPr marL="1143000" indent="-228600">
                <a:spcBef>
                  <a:spcPts val="600"/>
                </a:spcBef>
                <a:buClr>
                  <a:schemeClr val="accent1"/>
                </a:buClr>
                <a:buSzPct val="75000"/>
                <a:buFont typeface="Wingdings" panose="05000000000000000000" pitchFamily="2" charset="2"/>
                <a:buChar char="n"/>
                <a:defRPr>
                  <a:solidFill>
                    <a:srgbClr val="595959"/>
                  </a:solidFill>
                  <a:latin typeface="Rockwell" panose="02060603020205020403" pitchFamily="18" charset="0"/>
                </a:defRPr>
              </a:lvl3pPr>
              <a:lvl4pPr marL="1600200" indent="-228600">
                <a:spcBef>
                  <a:spcPts val="600"/>
                </a:spcBef>
                <a:buClr>
                  <a:srgbClr val="EF8C6A"/>
                </a:buClr>
                <a:buSzPct val="75000"/>
                <a:buFont typeface="Wingdings" panose="05000000000000000000" pitchFamily="2" charset="2"/>
                <a:buChar char="n"/>
                <a:defRPr>
                  <a:solidFill>
                    <a:srgbClr val="595959"/>
                  </a:solidFill>
                  <a:latin typeface="Rockwell" panose="02060603020205020403" pitchFamily="18" charset="0"/>
                </a:defRPr>
              </a:lvl4pPr>
              <a:lvl5pPr marL="2057400" indent="-228600">
                <a:spcBef>
                  <a:spcPts val="600"/>
                </a:spcBef>
                <a:buClr>
                  <a:schemeClr val="accent1"/>
                </a:buClr>
                <a:buSzPct val="75000"/>
                <a:buFont typeface="Wingdings" panose="05000000000000000000" pitchFamily="2" charset="2"/>
                <a:buChar char="n"/>
                <a:defRPr>
                  <a:solidFill>
                    <a:srgbClr val="595959"/>
                  </a:solidFill>
                  <a:latin typeface="Rockwell" panose="02060603020205020403" pitchFamily="18" charset="0"/>
                </a:defRPr>
              </a:lvl5pPr>
              <a:lvl6pPr marL="2514600" indent="-228600" eaLnBrk="0" fontAlgn="base" hangingPunct="0">
                <a:spcBef>
                  <a:spcPts val="600"/>
                </a:spcBef>
                <a:spcAft>
                  <a:spcPct val="0"/>
                </a:spcAft>
                <a:buClr>
                  <a:schemeClr val="accent1"/>
                </a:buClr>
                <a:buSzPct val="75000"/>
                <a:buFont typeface="Wingdings" panose="05000000000000000000" pitchFamily="2" charset="2"/>
                <a:buChar char="n"/>
                <a:defRPr>
                  <a:solidFill>
                    <a:srgbClr val="595959"/>
                  </a:solidFill>
                  <a:latin typeface="Rockwell" panose="02060603020205020403" pitchFamily="18" charset="0"/>
                </a:defRPr>
              </a:lvl6pPr>
              <a:lvl7pPr marL="2971800" indent="-228600" eaLnBrk="0" fontAlgn="base" hangingPunct="0">
                <a:spcBef>
                  <a:spcPts val="600"/>
                </a:spcBef>
                <a:spcAft>
                  <a:spcPct val="0"/>
                </a:spcAft>
                <a:buClr>
                  <a:schemeClr val="accent1"/>
                </a:buClr>
                <a:buSzPct val="75000"/>
                <a:buFont typeface="Wingdings" panose="05000000000000000000" pitchFamily="2" charset="2"/>
                <a:buChar char="n"/>
                <a:defRPr>
                  <a:solidFill>
                    <a:srgbClr val="595959"/>
                  </a:solidFill>
                  <a:latin typeface="Rockwell" panose="02060603020205020403" pitchFamily="18" charset="0"/>
                </a:defRPr>
              </a:lvl7pPr>
              <a:lvl8pPr marL="3429000" indent="-228600" eaLnBrk="0" fontAlgn="base" hangingPunct="0">
                <a:spcBef>
                  <a:spcPts val="600"/>
                </a:spcBef>
                <a:spcAft>
                  <a:spcPct val="0"/>
                </a:spcAft>
                <a:buClr>
                  <a:schemeClr val="accent1"/>
                </a:buClr>
                <a:buSzPct val="75000"/>
                <a:buFont typeface="Wingdings" panose="05000000000000000000" pitchFamily="2" charset="2"/>
                <a:buChar char="n"/>
                <a:defRPr>
                  <a:solidFill>
                    <a:srgbClr val="595959"/>
                  </a:solidFill>
                  <a:latin typeface="Rockwell" panose="02060603020205020403" pitchFamily="18" charset="0"/>
                </a:defRPr>
              </a:lvl8pPr>
              <a:lvl9pPr marL="3886200" indent="-228600" eaLnBrk="0" fontAlgn="base" hangingPunct="0">
                <a:spcBef>
                  <a:spcPts val="600"/>
                </a:spcBef>
                <a:spcAft>
                  <a:spcPct val="0"/>
                </a:spcAft>
                <a:buClr>
                  <a:schemeClr val="accent1"/>
                </a:buClr>
                <a:buSzPct val="75000"/>
                <a:buFont typeface="Wingdings" panose="05000000000000000000" pitchFamily="2" charset="2"/>
                <a:buChar char="n"/>
                <a:defRPr>
                  <a:solidFill>
                    <a:srgbClr val="595959"/>
                  </a:solidFill>
                  <a:latin typeface="Rockwell" panose="02060603020205020403" pitchFamily="18" charset="0"/>
                </a:defRPr>
              </a:lvl9pPr>
            </a:lstStyle>
            <a:p>
              <a:pPr algn="just" eaLnBrk="1" hangingPunct="1">
                <a:lnSpc>
                  <a:spcPct val="150000"/>
                </a:lnSpc>
                <a:spcBef>
                  <a:spcPct val="20000"/>
                </a:spcBef>
                <a:buClrTx/>
                <a:buSzTx/>
                <a:buFontTx/>
                <a:buChar char="•"/>
              </a:pPr>
              <a:r>
                <a:rPr lang="en-US" altLang="en-US" sz="2400" dirty="0">
                  <a:solidFill>
                    <a:schemeClr val="tx1"/>
                  </a:solidFill>
                  <a:latin typeface="+mn-lt"/>
                </a:rPr>
                <a:t>The</a:t>
              </a:r>
              <a:r>
                <a:rPr lang="en-US" altLang="en-US" sz="2400" b="1" dirty="0">
                  <a:solidFill>
                    <a:schemeClr val="tx1"/>
                  </a:solidFill>
                  <a:latin typeface="+mn-lt"/>
                </a:rPr>
                <a:t> </a:t>
              </a:r>
              <a:r>
                <a:rPr lang="en-US" altLang="en-US" sz="2400" b="1" dirty="0">
                  <a:solidFill>
                    <a:srgbClr val="FF0000"/>
                  </a:solidFill>
                  <a:latin typeface="+mn-lt"/>
                </a:rPr>
                <a:t>Primacy Effect </a:t>
              </a:r>
              <a:r>
                <a:rPr lang="en-US" altLang="en-US" sz="2400" dirty="0">
                  <a:solidFill>
                    <a:schemeClr val="tx1"/>
                  </a:solidFill>
                  <a:latin typeface="+mn-lt"/>
                </a:rPr>
                <a:t>is </a:t>
              </a:r>
              <a:r>
                <a:rPr lang="en-US" altLang="en-US" sz="2400" dirty="0">
                  <a:solidFill>
                    <a:schemeClr val="tx1"/>
                  </a:solidFill>
                  <a:latin typeface="+mn-lt"/>
                </a:rPr>
                <a:t>the tendency to recall the initial item or items in a series.</a:t>
              </a:r>
            </a:p>
            <a:p>
              <a:pPr algn="just" eaLnBrk="1" hangingPunct="1">
                <a:lnSpc>
                  <a:spcPct val="150000"/>
                </a:lnSpc>
                <a:spcBef>
                  <a:spcPct val="20000"/>
                </a:spcBef>
                <a:buClrTx/>
                <a:buSzTx/>
                <a:buFontTx/>
                <a:buChar char="•"/>
              </a:pPr>
              <a:r>
                <a:rPr lang="en-US" altLang="en-US" sz="2400" dirty="0">
                  <a:solidFill>
                    <a:schemeClr val="tx1"/>
                  </a:solidFill>
                  <a:latin typeface="+mn-lt"/>
                </a:rPr>
                <a:t>The tendency to recall the last item or items in a series is called the </a:t>
              </a:r>
              <a:r>
                <a:rPr lang="en-US" altLang="en-US" sz="2400" b="1" dirty="0" err="1">
                  <a:solidFill>
                    <a:srgbClr val="FF0000"/>
                  </a:solidFill>
                  <a:latin typeface="+mn-lt"/>
                </a:rPr>
                <a:t>Recency</a:t>
              </a:r>
              <a:r>
                <a:rPr lang="en-US" altLang="en-US" sz="2400" b="1" dirty="0">
                  <a:solidFill>
                    <a:srgbClr val="FF0000"/>
                  </a:solidFill>
                  <a:latin typeface="+mn-lt"/>
                </a:rPr>
                <a:t> Effect</a:t>
              </a:r>
              <a:r>
                <a:rPr lang="en-US" altLang="en-US" sz="2400" dirty="0">
                  <a:solidFill>
                    <a:srgbClr val="FF0000"/>
                  </a:solidFill>
                  <a:latin typeface="+mn-lt"/>
                </a:rPr>
                <a:t>.</a:t>
              </a:r>
            </a:p>
            <a:p>
              <a:pPr algn="just" eaLnBrk="1" hangingPunct="1">
                <a:lnSpc>
                  <a:spcPct val="150000"/>
                </a:lnSpc>
                <a:spcBef>
                  <a:spcPct val="20000"/>
                </a:spcBef>
                <a:buClrTx/>
                <a:buSzTx/>
                <a:buFontTx/>
                <a:buNone/>
              </a:pPr>
              <a:endParaRPr lang="en-US" altLang="en-US" sz="2400" dirty="0">
                <a:solidFill>
                  <a:schemeClr val="tx1"/>
                </a:solidFill>
                <a:latin typeface="+mn-lt"/>
              </a:endParaRPr>
            </a:p>
          </p:txBody>
        </p:sp>
        <p:sp>
          <p:nvSpPr>
            <p:cNvPr id="71691" name="Text Box 5"/>
            <p:cNvSpPr txBox="1">
              <a:spLocks noChangeArrowheads="1"/>
            </p:cNvSpPr>
            <p:nvPr/>
          </p:nvSpPr>
          <p:spPr bwMode="auto">
            <a:xfrm>
              <a:off x="288" y="2152"/>
              <a:ext cx="2448" cy="234"/>
            </a:xfrm>
            <a:prstGeom prst="rect">
              <a:avLst/>
            </a:prstGeom>
            <a:solidFill>
              <a:srgbClr val="E0E9E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r>
                <a:rPr lang="en-US" altLang="en-US" sz="2400" b="1" dirty="0">
                  <a:solidFill>
                    <a:srgbClr val="BF0000"/>
                  </a:solidFill>
                  <a:latin typeface="+mn-lt"/>
                </a:rPr>
                <a:t>The Primacy and </a:t>
              </a:r>
              <a:r>
                <a:rPr lang="en-US" altLang="en-US" sz="2400" b="1" dirty="0" err="1">
                  <a:solidFill>
                    <a:srgbClr val="BF0000"/>
                  </a:solidFill>
                  <a:latin typeface="+mn-lt"/>
                </a:rPr>
                <a:t>Recency</a:t>
              </a:r>
              <a:r>
                <a:rPr lang="en-US" altLang="en-US" sz="2400" b="1" dirty="0">
                  <a:solidFill>
                    <a:srgbClr val="BF0000"/>
                  </a:solidFill>
                  <a:latin typeface="+mn-lt"/>
                </a:rPr>
                <a:t> Effects</a:t>
              </a:r>
              <a:endParaRPr lang="en-US" altLang="en-US" sz="2400" b="1" dirty="0">
                <a:latin typeface="+mn-lt"/>
              </a:endParaRPr>
            </a:p>
          </p:txBody>
        </p:sp>
      </p:grpSp>
      <p:sp>
        <p:nvSpPr>
          <p:cNvPr id="71684" name="Rectangle 6"/>
          <p:cNvSpPr>
            <a:spLocks noChangeArrowheads="1"/>
          </p:cNvSpPr>
          <p:nvPr/>
        </p:nvSpPr>
        <p:spPr bwMode="auto">
          <a:xfrm>
            <a:off x="2362200" y="189217"/>
            <a:ext cx="8153400" cy="750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r>
              <a:rPr lang="en-US" altLang="en-US" b="1" dirty="0">
                <a:solidFill>
                  <a:srgbClr val="073499"/>
                </a:solidFill>
                <a:latin typeface="+mn-lt"/>
              </a:rPr>
              <a:t>2. Short-Term </a:t>
            </a:r>
            <a:r>
              <a:rPr lang="en-US" altLang="en-US" b="1" dirty="0">
                <a:solidFill>
                  <a:srgbClr val="073499"/>
                </a:solidFill>
                <a:latin typeface="+mn-lt"/>
              </a:rPr>
              <a:t>Memory</a:t>
            </a:r>
          </a:p>
        </p:txBody>
      </p:sp>
      <p:sp>
        <p:nvSpPr>
          <p:cNvPr id="1295370" name="AutoShape 10"/>
          <p:cNvSpPr>
            <a:spLocks noChangeArrowheads="1"/>
          </p:cNvSpPr>
          <p:nvPr/>
        </p:nvSpPr>
        <p:spPr bwMode="auto">
          <a:xfrm flipH="1" flipV="1">
            <a:off x="9982200" y="2362200"/>
            <a:ext cx="228600" cy="152400"/>
          </a:xfrm>
          <a:prstGeom prst="triangle">
            <a:avLst>
              <a:gd name="adj" fmla="val 50000"/>
            </a:avLst>
          </a:prstGeom>
          <a:solidFill>
            <a:srgbClr val="800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lnSpc>
                <a:spcPct val="110000"/>
              </a:lnSpc>
              <a:spcBef>
                <a:spcPct val="20000"/>
              </a:spcBef>
            </a:pPr>
            <a:endParaRPr lang="en-US" altLang="en-US"/>
          </a:p>
        </p:txBody>
      </p:sp>
      <p:sp>
        <p:nvSpPr>
          <p:cNvPr id="1295371" name="AutoShape 11"/>
          <p:cNvSpPr>
            <a:spLocks noChangeArrowheads="1"/>
          </p:cNvSpPr>
          <p:nvPr/>
        </p:nvSpPr>
        <p:spPr bwMode="auto">
          <a:xfrm flipH="1" flipV="1">
            <a:off x="9982200" y="6516914"/>
            <a:ext cx="228600" cy="152400"/>
          </a:xfrm>
          <a:prstGeom prst="triangle">
            <a:avLst>
              <a:gd name="adj" fmla="val 50000"/>
            </a:avLst>
          </a:prstGeom>
          <a:solidFill>
            <a:srgbClr val="800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lnSpc>
                <a:spcPct val="110000"/>
              </a:lnSpc>
              <a:spcBef>
                <a:spcPct val="20000"/>
              </a:spcBef>
            </a:pPr>
            <a:endParaRPr lang="en-US" alt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1295370"/>
                                        </p:tgtEl>
                                        <p:attrNameLst>
                                          <p:attrName>style.visibility</p:attrName>
                                        </p:attrNameLst>
                                      </p:cBhvr>
                                      <p:to>
                                        <p:strVal val="hidden"/>
                                      </p:to>
                                    </p:set>
                                  </p:childTnLst>
                                </p:cTn>
                              </p:par>
                            </p:childTnLst>
                          </p:cTn>
                        </p:par>
                        <p:par>
                          <p:cTn id="7" fill="hold" nodeType="afterGroup">
                            <p:stCondLst>
                              <p:cond delay="0"/>
                            </p:stCondLst>
                            <p:childTnLst>
                              <p:par>
                                <p:cTn id="8" presetID="22" presetClass="entr" presetSubtype="8" fill="hold" nodeType="afterEffect">
                                  <p:stCondLst>
                                    <p:cond delay="0"/>
                                  </p:stCondLst>
                                  <p:childTnLst>
                                    <p:set>
                                      <p:cBhvr>
                                        <p:cTn id="9" dur="1" fill="hold">
                                          <p:stCondLst>
                                            <p:cond delay="0"/>
                                          </p:stCondLst>
                                        </p:cTn>
                                        <p:tgtEl>
                                          <p:spTgt spid="1295363"/>
                                        </p:tgtEl>
                                        <p:attrNameLst>
                                          <p:attrName>style.visibility</p:attrName>
                                        </p:attrNameLst>
                                      </p:cBhvr>
                                      <p:to>
                                        <p:strVal val="visible"/>
                                      </p:to>
                                    </p:set>
                                    <p:animEffect transition="in" filter="wipe(left)">
                                      <p:cBhvr>
                                        <p:cTn id="10" dur="500"/>
                                        <p:tgtEl>
                                          <p:spTgt spid="1295363"/>
                                        </p:tgtEl>
                                      </p:cBhvr>
                                    </p:animEffect>
                                  </p:childTnLst>
                                </p:cTn>
                              </p:par>
                            </p:childTnLst>
                          </p:cTn>
                        </p:par>
                        <p:par>
                          <p:cTn id="11" fill="hold" nodeType="afterGroup">
                            <p:stCondLst>
                              <p:cond delay="500"/>
                            </p:stCondLst>
                            <p:childTnLst>
                              <p:par>
                                <p:cTn id="12" presetID="1" presetClass="entr" presetSubtype="0" fill="hold" nodeType="afterEffect">
                                  <p:stCondLst>
                                    <p:cond delay="0"/>
                                  </p:stCondLst>
                                  <p:childTnLst>
                                    <p:set>
                                      <p:cBhvr>
                                        <p:cTn id="13" dur="1" fill="hold">
                                          <p:stCondLst>
                                            <p:cond delay="0"/>
                                          </p:stCondLst>
                                        </p:cTn>
                                        <p:tgtEl>
                                          <p:spTgt spid="1295371"/>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xit" presetSubtype="0" fill="hold" nodeType="clickEffect">
                                  <p:stCondLst>
                                    <p:cond delay="0"/>
                                  </p:stCondLst>
                                  <p:childTnLst>
                                    <p:set>
                                      <p:cBhvr>
                                        <p:cTn id="17" dur="1" fill="hold">
                                          <p:stCondLst>
                                            <p:cond delay="0"/>
                                          </p:stCondLst>
                                        </p:cTn>
                                        <p:tgtEl>
                                          <p:spTgt spid="1295371"/>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71684">
                                            <p:txEl>
                                              <p:pRg st="0" end="0"/>
                                            </p:txEl>
                                          </p:spTgt>
                                        </p:tgtEl>
                                        <p:attrNameLst>
                                          <p:attrName>style.visibility</p:attrName>
                                        </p:attrNameLst>
                                      </p:cBhvr>
                                      <p:to>
                                        <p:strVal val="visible"/>
                                      </p:to>
                                    </p:set>
                                    <p:anim calcmode="lin" valueType="num">
                                      <p:cBhvr additive="base">
                                        <p:cTn id="22" dur="500" fill="hold"/>
                                        <p:tgtEl>
                                          <p:spTgt spid="71684">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7168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ChangeArrowheads="1"/>
          </p:cNvSpPr>
          <p:nvPr/>
        </p:nvSpPr>
        <p:spPr bwMode="auto">
          <a:xfrm>
            <a:off x="2209800" y="533400"/>
            <a:ext cx="77724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endParaRPr lang="en-US" altLang="en-US" sz="3500" b="1" i="1"/>
          </a:p>
        </p:txBody>
      </p:sp>
      <p:sp>
        <p:nvSpPr>
          <p:cNvPr id="73731" name="Rectangle 3"/>
          <p:cNvSpPr>
            <a:spLocks noChangeArrowheads="1"/>
          </p:cNvSpPr>
          <p:nvPr/>
        </p:nvSpPr>
        <p:spPr bwMode="auto">
          <a:xfrm>
            <a:off x="457201" y="1866951"/>
            <a:ext cx="9803347" cy="4757103"/>
          </a:xfrm>
          <a:prstGeom prst="rect">
            <a:avLst/>
          </a:prstGeom>
          <a:noFill/>
          <a:ln>
            <a:noFill/>
          </a:ln>
        </p:spPr>
        <p:style>
          <a:lnRef idx="0">
            <a:scrgbClr r="0" g="0" b="0"/>
          </a:lnRef>
          <a:fillRef idx="0">
            <a:scrgbClr r="0" g="0" b="0"/>
          </a:fillRef>
          <a:effectRef idx="0">
            <a:scrgbClr r="0" g="0" b="0"/>
          </a:effectRef>
          <a:fontRef idx="minor">
            <a:schemeClr val="dk1"/>
          </a:fontRef>
        </p:style>
        <p:txBody>
          <a:bodyPr/>
          <a:lstStyle>
            <a:lvl1pPr marL="233363" indent="-233363">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just" eaLnBrk="1" hangingPunct="1">
              <a:lnSpc>
                <a:spcPct val="150000"/>
              </a:lnSpc>
              <a:spcAft>
                <a:spcPct val="30000"/>
              </a:spcAft>
            </a:pPr>
            <a:r>
              <a:rPr lang="en-US" altLang="en-US" sz="2400" b="1" dirty="0">
                <a:solidFill>
                  <a:srgbClr val="BF0000"/>
                </a:solidFill>
                <a:latin typeface="+mn-lt"/>
              </a:rPr>
              <a:t>Interference</a:t>
            </a:r>
            <a:endParaRPr lang="en-US" altLang="en-US" sz="2400" b="1" dirty="0">
              <a:latin typeface="+mn-lt"/>
            </a:endParaRPr>
          </a:p>
          <a:p>
            <a:pPr algn="just" eaLnBrk="1" hangingPunct="1">
              <a:lnSpc>
                <a:spcPct val="150000"/>
              </a:lnSpc>
              <a:spcAft>
                <a:spcPct val="30000"/>
              </a:spcAft>
              <a:buFontTx/>
              <a:buChar char="•"/>
            </a:pPr>
            <a:r>
              <a:rPr lang="en-US" altLang="en-US" sz="2400" b="1" dirty="0">
                <a:latin typeface="+mn-lt"/>
              </a:rPr>
              <a:t>Interference</a:t>
            </a:r>
            <a:r>
              <a:rPr lang="en-US" altLang="en-US" sz="2400" dirty="0">
                <a:latin typeface="+mn-lt"/>
              </a:rPr>
              <a:t> occurs when new information appears in short-term memory and takes the place of what was already there. </a:t>
            </a:r>
          </a:p>
          <a:p>
            <a:pPr algn="just" eaLnBrk="1" hangingPunct="1">
              <a:lnSpc>
                <a:spcPct val="150000"/>
              </a:lnSpc>
              <a:spcAft>
                <a:spcPct val="30000"/>
              </a:spcAft>
              <a:buFontTx/>
              <a:buChar char="•"/>
            </a:pPr>
            <a:r>
              <a:rPr lang="en-US" altLang="en-US" sz="2400" dirty="0">
                <a:latin typeface="+mn-lt"/>
              </a:rPr>
              <a:t>It </a:t>
            </a:r>
            <a:r>
              <a:rPr lang="en-US" altLang="en-US" sz="2400" dirty="0">
                <a:latin typeface="+mn-lt"/>
              </a:rPr>
              <a:t>is the bridge between sensory memory and long-term memory.</a:t>
            </a:r>
          </a:p>
        </p:txBody>
      </p:sp>
      <p:grpSp>
        <p:nvGrpSpPr>
          <p:cNvPr id="4" name="Group 7"/>
          <p:cNvGrpSpPr>
            <a:grpSpLocks/>
          </p:cNvGrpSpPr>
          <p:nvPr/>
        </p:nvGrpSpPr>
        <p:grpSpPr bwMode="auto">
          <a:xfrm>
            <a:off x="457201" y="271072"/>
            <a:ext cx="9870180" cy="1715005"/>
            <a:chOff x="288" y="2166"/>
            <a:chExt cx="2458" cy="941"/>
          </a:xfrm>
        </p:grpSpPr>
        <p:sp>
          <p:nvSpPr>
            <p:cNvPr id="5" name="Text Box 8"/>
            <p:cNvSpPr txBox="1">
              <a:spLocks noChangeArrowheads="1"/>
            </p:cNvSpPr>
            <p:nvPr/>
          </p:nvSpPr>
          <p:spPr bwMode="auto">
            <a:xfrm>
              <a:off x="298" y="2400"/>
              <a:ext cx="2448" cy="70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28600" indent="-228600">
                <a:spcBef>
                  <a:spcPts val="2000"/>
                </a:spcBef>
                <a:buClr>
                  <a:schemeClr val="accent1"/>
                </a:buClr>
                <a:buSzPct val="75000"/>
                <a:buFont typeface="Wingdings" panose="05000000000000000000" pitchFamily="2" charset="2"/>
                <a:buChar char="n"/>
                <a:defRPr sz="2000">
                  <a:solidFill>
                    <a:srgbClr val="595959"/>
                  </a:solidFill>
                  <a:latin typeface="Rockwell" panose="02060603020205020403" pitchFamily="18" charset="0"/>
                </a:defRPr>
              </a:lvl1pPr>
              <a:lvl2pPr marL="742950" indent="-285750">
                <a:spcBef>
                  <a:spcPts val="600"/>
                </a:spcBef>
                <a:buClr>
                  <a:srgbClr val="EF8C6A"/>
                </a:buClr>
                <a:buSzPct val="75000"/>
                <a:buFont typeface="Wingdings" panose="05000000000000000000" pitchFamily="2" charset="2"/>
                <a:buChar char="n"/>
                <a:defRPr>
                  <a:solidFill>
                    <a:srgbClr val="595959"/>
                  </a:solidFill>
                  <a:latin typeface="Rockwell" panose="02060603020205020403" pitchFamily="18" charset="0"/>
                </a:defRPr>
              </a:lvl2pPr>
              <a:lvl3pPr marL="1143000" indent="-228600">
                <a:spcBef>
                  <a:spcPts val="600"/>
                </a:spcBef>
                <a:buClr>
                  <a:schemeClr val="accent1"/>
                </a:buClr>
                <a:buSzPct val="75000"/>
                <a:buFont typeface="Wingdings" panose="05000000000000000000" pitchFamily="2" charset="2"/>
                <a:buChar char="n"/>
                <a:defRPr>
                  <a:solidFill>
                    <a:srgbClr val="595959"/>
                  </a:solidFill>
                  <a:latin typeface="Rockwell" panose="02060603020205020403" pitchFamily="18" charset="0"/>
                </a:defRPr>
              </a:lvl3pPr>
              <a:lvl4pPr marL="1600200" indent="-228600">
                <a:spcBef>
                  <a:spcPts val="600"/>
                </a:spcBef>
                <a:buClr>
                  <a:srgbClr val="EF8C6A"/>
                </a:buClr>
                <a:buSzPct val="75000"/>
                <a:buFont typeface="Wingdings" panose="05000000000000000000" pitchFamily="2" charset="2"/>
                <a:buChar char="n"/>
                <a:defRPr>
                  <a:solidFill>
                    <a:srgbClr val="595959"/>
                  </a:solidFill>
                  <a:latin typeface="Rockwell" panose="02060603020205020403" pitchFamily="18" charset="0"/>
                </a:defRPr>
              </a:lvl4pPr>
              <a:lvl5pPr marL="2057400" indent="-228600">
                <a:spcBef>
                  <a:spcPts val="600"/>
                </a:spcBef>
                <a:buClr>
                  <a:schemeClr val="accent1"/>
                </a:buClr>
                <a:buSzPct val="75000"/>
                <a:buFont typeface="Wingdings" panose="05000000000000000000" pitchFamily="2" charset="2"/>
                <a:buChar char="n"/>
                <a:defRPr>
                  <a:solidFill>
                    <a:srgbClr val="595959"/>
                  </a:solidFill>
                  <a:latin typeface="Rockwell" panose="02060603020205020403" pitchFamily="18" charset="0"/>
                </a:defRPr>
              </a:lvl5pPr>
              <a:lvl6pPr marL="2514600" indent="-228600" eaLnBrk="0" fontAlgn="base" hangingPunct="0">
                <a:spcBef>
                  <a:spcPts val="600"/>
                </a:spcBef>
                <a:spcAft>
                  <a:spcPct val="0"/>
                </a:spcAft>
                <a:buClr>
                  <a:schemeClr val="accent1"/>
                </a:buClr>
                <a:buSzPct val="75000"/>
                <a:buFont typeface="Wingdings" panose="05000000000000000000" pitchFamily="2" charset="2"/>
                <a:buChar char="n"/>
                <a:defRPr>
                  <a:solidFill>
                    <a:srgbClr val="595959"/>
                  </a:solidFill>
                  <a:latin typeface="Rockwell" panose="02060603020205020403" pitchFamily="18" charset="0"/>
                </a:defRPr>
              </a:lvl6pPr>
              <a:lvl7pPr marL="2971800" indent="-228600" eaLnBrk="0" fontAlgn="base" hangingPunct="0">
                <a:spcBef>
                  <a:spcPts val="600"/>
                </a:spcBef>
                <a:spcAft>
                  <a:spcPct val="0"/>
                </a:spcAft>
                <a:buClr>
                  <a:schemeClr val="accent1"/>
                </a:buClr>
                <a:buSzPct val="75000"/>
                <a:buFont typeface="Wingdings" panose="05000000000000000000" pitchFamily="2" charset="2"/>
                <a:buChar char="n"/>
                <a:defRPr>
                  <a:solidFill>
                    <a:srgbClr val="595959"/>
                  </a:solidFill>
                  <a:latin typeface="Rockwell" panose="02060603020205020403" pitchFamily="18" charset="0"/>
                </a:defRPr>
              </a:lvl7pPr>
              <a:lvl8pPr marL="3429000" indent="-228600" eaLnBrk="0" fontAlgn="base" hangingPunct="0">
                <a:spcBef>
                  <a:spcPts val="600"/>
                </a:spcBef>
                <a:spcAft>
                  <a:spcPct val="0"/>
                </a:spcAft>
                <a:buClr>
                  <a:schemeClr val="accent1"/>
                </a:buClr>
                <a:buSzPct val="75000"/>
                <a:buFont typeface="Wingdings" panose="05000000000000000000" pitchFamily="2" charset="2"/>
                <a:buChar char="n"/>
                <a:defRPr>
                  <a:solidFill>
                    <a:srgbClr val="595959"/>
                  </a:solidFill>
                  <a:latin typeface="Rockwell" panose="02060603020205020403" pitchFamily="18" charset="0"/>
                </a:defRPr>
              </a:lvl8pPr>
              <a:lvl9pPr marL="3886200" indent="-228600" eaLnBrk="0" fontAlgn="base" hangingPunct="0">
                <a:spcBef>
                  <a:spcPts val="600"/>
                </a:spcBef>
                <a:spcAft>
                  <a:spcPct val="0"/>
                </a:spcAft>
                <a:buClr>
                  <a:schemeClr val="accent1"/>
                </a:buClr>
                <a:buSzPct val="75000"/>
                <a:buFont typeface="Wingdings" panose="05000000000000000000" pitchFamily="2" charset="2"/>
                <a:buChar char="n"/>
                <a:defRPr>
                  <a:solidFill>
                    <a:srgbClr val="595959"/>
                  </a:solidFill>
                  <a:latin typeface="Rockwell" panose="02060603020205020403" pitchFamily="18" charset="0"/>
                </a:defRPr>
              </a:lvl9pPr>
            </a:lstStyle>
            <a:p>
              <a:pPr algn="just" eaLnBrk="1" hangingPunct="1">
                <a:lnSpc>
                  <a:spcPct val="150000"/>
                </a:lnSpc>
                <a:spcBef>
                  <a:spcPct val="20000"/>
                </a:spcBef>
                <a:buClrTx/>
                <a:buSzTx/>
                <a:buFontTx/>
                <a:buChar char="•"/>
              </a:pPr>
              <a:r>
                <a:rPr lang="en-US" altLang="en-US" sz="2400" dirty="0">
                  <a:solidFill>
                    <a:schemeClr val="tx1"/>
                  </a:solidFill>
                  <a:latin typeface="+mn-lt"/>
                </a:rPr>
                <a:t>The organization of items into familiar or manageable units is called </a:t>
              </a:r>
              <a:r>
                <a:rPr lang="en-US" altLang="en-US" sz="2400" b="1" dirty="0">
                  <a:solidFill>
                    <a:schemeClr val="tx1"/>
                  </a:solidFill>
                  <a:latin typeface="+mn-lt"/>
                </a:rPr>
                <a:t>chunking</a:t>
              </a:r>
              <a:r>
                <a:rPr lang="en-US" altLang="en-US" sz="2400" dirty="0">
                  <a:solidFill>
                    <a:schemeClr val="tx1"/>
                  </a:solidFill>
                  <a:latin typeface="+mn-lt"/>
                </a:rPr>
                <a:t>. </a:t>
              </a:r>
            </a:p>
          </p:txBody>
        </p:sp>
        <p:sp>
          <p:nvSpPr>
            <p:cNvPr id="6" name="Text Box 9"/>
            <p:cNvSpPr txBox="1">
              <a:spLocks noChangeArrowheads="1"/>
            </p:cNvSpPr>
            <p:nvPr/>
          </p:nvSpPr>
          <p:spPr bwMode="auto">
            <a:xfrm>
              <a:off x="288" y="2166"/>
              <a:ext cx="2448" cy="23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just" eaLnBrk="1" hangingPunct="1">
                <a:lnSpc>
                  <a:spcPct val="150000"/>
                </a:lnSpc>
              </a:pPr>
              <a:r>
                <a:rPr lang="en-US" altLang="en-US" sz="2400" b="1" dirty="0">
                  <a:solidFill>
                    <a:srgbClr val="BF0000"/>
                  </a:solidFill>
                  <a:latin typeface="+mn-lt"/>
                </a:rPr>
                <a:t>Chunking</a:t>
              </a:r>
              <a:endParaRPr lang="en-US" altLang="en-US" sz="2400" b="1" dirty="0">
                <a:latin typeface="+mn-lt"/>
              </a:endParaRPr>
            </a:p>
          </p:txBody>
        </p:sp>
      </p:gr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3731">
                                            <p:txEl>
                                              <p:pRg st="0" end="0"/>
                                            </p:txEl>
                                          </p:spTgt>
                                        </p:tgtEl>
                                        <p:attrNameLst>
                                          <p:attrName>style.visibility</p:attrName>
                                        </p:attrNameLst>
                                      </p:cBhvr>
                                      <p:to>
                                        <p:strVal val="visible"/>
                                      </p:to>
                                    </p:set>
                                    <p:animEffect transition="in" filter="randombar(horizontal)">
                                      <p:cBhvr>
                                        <p:cTn id="12" dur="500"/>
                                        <p:tgtEl>
                                          <p:spTgt spid="73731">
                                            <p:txEl>
                                              <p:pRg st="0" end="0"/>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73731">
                                            <p:txEl>
                                              <p:pRg st="1" end="1"/>
                                            </p:txEl>
                                          </p:spTgt>
                                        </p:tgtEl>
                                        <p:attrNameLst>
                                          <p:attrName>style.visibility</p:attrName>
                                        </p:attrNameLst>
                                      </p:cBhvr>
                                      <p:to>
                                        <p:strVal val="visible"/>
                                      </p:to>
                                    </p:set>
                                    <p:animEffect transition="in" filter="randombar(horizontal)">
                                      <p:cBhvr>
                                        <p:cTn id="15" dur="500"/>
                                        <p:tgtEl>
                                          <p:spTgt spid="73731">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73731">
                                            <p:txEl>
                                              <p:pRg st="2" end="2"/>
                                            </p:txEl>
                                          </p:spTgt>
                                        </p:tgtEl>
                                        <p:attrNameLst>
                                          <p:attrName>style.visibility</p:attrName>
                                        </p:attrNameLst>
                                      </p:cBhvr>
                                      <p:to>
                                        <p:strVal val="visible"/>
                                      </p:to>
                                    </p:set>
                                    <p:animEffect transition="in" filter="circle(in)">
                                      <p:cBhvr>
                                        <p:cTn id="20" dur="2000"/>
                                        <p:tgtEl>
                                          <p:spTgt spid="7373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ChangeArrowheads="1"/>
          </p:cNvSpPr>
          <p:nvPr/>
        </p:nvSpPr>
        <p:spPr bwMode="auto">
          <a:xfrm>
            <a:off x="2209800" y="533400"/>
            <a:ext cx="77724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endParaRPr lang="en-US" altLang="en-US" sz="3500" b="1" i="1"/>
          </a:p>
        </p:txBody>
      </p:sp>
      <p:sp>
        <p:nvSpPr>
          <p:cNvPr id="1299459" name="Rectangle 3"/>
          <p:cNvSpPr>
            <a:spLocks noChangeArrowheads="1"/>
          </p:cNvSpPr>
          <p:nvPr/>
        </p:nvSpPr>
        <p:spPr bwMode="auto">
          <a:xfrm>
            <a:off x="381000" y="3352800"/>
            <a:ext cx="9829800" cy="1066800"/>
          </a:xfrm>
          <a:prstGeom prst="rect">
            <a:avLst/>
          </a:prstGeom>
          <a:solidFill>
            <a:srgbClr val="E0E9ED"/>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spcAft>
                <a:spcPct val="30000"/>
              </a:spcAft>
            </a:pPr>
            <a:r>
              <a:rPr lang="en-US" altLang="en-US" sz="2800" b="1" dirty="0">
                <a:solidFill>
                  <a:srgbClr val="BF0000"/>
                </a:solidFill>
              </a:rPr>
              <a:t>Answer: </a:t>
            </a:r>
            <a:r>
              <a:rPr lang="en-US" altLang="en-US" sz="2000" i="1" dirty="0"/>
              <a:t>because information must be in short-term memory in order to be remembered and manipulated</a:t>
            </a:r>
          </a:p>
        </p:txBody>
      </p:sp>
      <p:sp>
        <p:nvSpPr>
          <p:cNvPr id="75780" name="Rectangle 4"/>
          <p:cNvSpPr>
            <a:spLocks noChangeArrowheads="1"/>
          </p:cNvSpPr>
          <p:nvPr/>
        </p:nvSpPr>
        <p:spPr bwMode="auto">
          <a:xfrm>
            <a:off x="381000" y="1371600"/>
            <a:ext cx="9829800" cy="1828800"/>
          </a:xfrm>
          <a:prstGeom prst="rect">
            <a:avLst/>
          </a:prstGeom>
          <a:solidFill>
            <a:srgbClr val="F9F5B4"/>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marL="233363" indent="-233363">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spcAft>
                <a:spcPct val="30000"/>
              </a:spcAft>
            </a:pPr>
            <a:r>
              <a:rPr lang="en-US" altLang="en-US" b="1" dirty="0"/>
              <a:t>Find the Main Idea</a:t>
            </a:r>
          </a:p>
          <a:p>
            <a:pPr algn="ctr" eaLnBrk="1" hangingPunct="1">
              <a:spcAft>
                <a:spcPct val="30000"/>
              </a:spcAft>
            </a:pPr>
            <a:r>
              <a:rPr lang="en-US" altLang="en-US" dirty="0"/>
              <a:t>Why is short-term memory also called working memory?</a:t>
            </a:r>
          </a:p>
        </p:txBody>
      </p:sp>
      <p:sp>
        <p:nvSpPr>
          <p:cNvPr id="75781" name="Rectangle 5"/>
          <p:cNvSpPr>
            <a:spLocks noChangeArrowheads="1"/>
          </p:cNvSpPr>
          <p:nvPr/>
        </p:nvSpPr>
        <p:spPr bwMode="auto">
          <a:xfrm>
            <a:off x="1905000" y="609600"/>
            <a:ext cx="815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r>
              <a:rPr lang="en-US" altLang="en-US" sz="2800" b="1">
                <a:solidFill>
                  <a:srgbClr val="073499"/>
                </a:solidFill>
              </a:rPr>
              <a:t>Reading Check</a:t>
            </a:r>
            <a:endParaRPr lang="en-US" altLang="en-US" sz="2800" b="1">
              <a:solidFill>
                <a:srgbClr val="FFCC00"/>
              </a:solidFill>
            </a:endParaRPr>
          </a:p>
        </p:txBody>
      </p:sp>
      <p:sp>
        <p:nvSpPr>
          <p:cNvPr id="1299462" name="AutoShape 6"/>
          <p:cNvSpPr>
            <a:spLocks noChangeArrowheads="1"/>
          </p:cNvSpPr>
          <p:nvPr/>
        </p:nvSpPr>
        <p:spPr bwMode="auto">
          <a:xfrm flipH="1" flipV="1">
            <a:off x="9982200" y="3276600"/>
            <a:ext cx="228600" cy="152400"/>
          </a:xfrm>
          <a:prstGeom prst="triangle">
            <a:avLst>
              <a:gd name="adj" fmla="val 50000"/>
            </a:avLst>
          </a:prstGeom>
          <a:solidFill>
            <a:srgbClr val="800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lnSpc>
                <a:spcPct val="110000"/>
              </a:lnSpc>
              <a:spcBef>
                <a:spcPct val="20000"/>
              </a:spcBef>
            </a:pPr>
            <a:endParaRPr lang="en-US" alt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1299462"/>
                                        </p:tgtEl>
                                        <p:attrNameLst>
                                          <p:attrName>style.visibility</p:attrName>
                                        </p:attrNameLst>
                                      </p:cBhvr>
                                      <p:to>
                                        <p:strVal val="hidden"/>
                                      </p:to>
                                    </p:set>
                                  </p:childTnLst>
                                </p:cTn>
                              </p:par>
                            </p:childTnLst>
                          </p:cTn>
                        </p:par>
                        <p:par>
                          <p:cTn id="7" fill="hold" nodeType="afterGroup">
                            <p:stCondLst>
                              <p:cond delay="0"/>
                            </p:stCondLst>
                            <p:childTnLst>
                              <p:par>
                                <p:cTn id="8" presetID="22" presetClass="entr" presetSubtype="1" fill="hold" grpId="0" nodeType="afterEffect">
                                  <p:stCondLst>
                                    <p:cond delay="0"/>
                                  </p:stCondLst>
                                  <p:childTnLst>
                                    <p:set>
                                      <p:cBhvr>
                                        <p:cTn id="9" dur="1" fill="hold">
                                          <p:stCondLst>
                                            <p:cond delay="0"/>
                                          </p:stCondLst>
                                        </p:cTn>
                                        <p:tgtEl>
                                          <p:spTgt spid="1299459"/>
                                        </p:tgtEl>
                                        <p:attrNameLst>
                                          <p:attrName>style.visibility</p:attrName>
                                        </p:attrNameLst>
                                      </p:cBhvr>
                                      <p:to>
                                        <p:strVal val="visible"/>
                                      </p:to>
                                    </p:set>
                                    <p:animEffect transition="in" filter="wipe(up)">
                                      <p:cBhvr>
                                        <p:cTn id="10" dur="500"/>
                                        <p:tgtEl>
                                          <p:spTgt spid="12994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9459"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826" name="Text Box 2"/>
          <p:cNvSpPr txBox="1">
            <a:spLocks noChangeArrowheads="1"/>
          </p:cNvSpPr>
          <p:nvPr/>
        </p:nvSpPr>
        <p:spPr bwMode="auto">
          <a:xfrm>
            <a:off x="457200" y="1143000"/>
            <a:ext cx="9144000" cy="2514600"/>
          </a:xfrm>
          <a:prstGeom prst="rect">
            <a:avLst/>
          </a:prstGeom>
          <a:solidFill>
            <a:srgbClr val="F9F5B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just" eaLnBrk="1" hangingPunct="1">
              <a:lnSpc>
                <a:spcPct val="150000"/>
              </a:lnSpc>
              <a:spcBef>
                <a:spcPct val="20000"/>
              </a:spcBef>
              <a:buFontTx/>
              <a:buChar char="•"/>
            </a:pPr>
            <a:r>
              <a:rPr lang="en-US" altLang="en-US" sz="2400" b="1" dirty="0">
                <a:latin typeface="+mn-lt"/>
              </a:rPr>
              <a:t> Long-term memory</a:t>
            </a:r>
            <a:r>
              <a:rPr lang="en-US" altLang="en-US" sz="2400" dirty="0">
                <a:latin typeface="+mn-lt"/>
              </a:rPr>
              <a:t> is the third and final stage of information storage. </a:t>
            </a:r>
          </a:p>
          <a:p>
            <a:pPr algn="just" eaLnBrk="1" hangingPunct="1">
              <a:lnSpc>
                <a:spcPct val="150000"/>
              </a:lnSpc>
              <a:spcBef>
                <a:spcPct val="20000"/>
              </a:spcBef>
              <a:buFontTx/>
              <a:buChar char="•"/>
            </a:pPr>
            <a:r>
              <a:rPr lang="en-US" altLang="en-US" sz="2400" dirty="0">
                <a:latin typeface="+mn-lt"/>
              </a:rPr>
              <a:t> It is the stage of memory capable of large and relatively permanent storage.</a:t>
            </a:r>
          </a:p>
        </p:txBody>
      </p:sp>
      <p:sp>
        <p:nvSpPr>
          <p:cNvPr id="77828" name="Rectangle 6"/>
          <p:cNvSpPr>
            <a:spLocks noChangeArrowheads="1"/>
          </p:cNvSpPr>
          <p:nvPr/>
        </p:nvSpPr>
        <p:spPr bwMode="auto">
          <a:xfrm>
            <a:off x="2094875" y="187083"/>
            <a:ext cx="815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r>
              <a:rPr lang="en-US" altLang="en-US" sz="2800" b="1" dirty="0">
                <a:solidFill>
                  <a:srgbClr val="073499"/>
                </a:solidFill>
                <a:latin typeface="+mn-lt"/>
              </a:rPr>
              <a:t>3. Long-Term </a:t>
            </a:r>
            <a:r>
              <a:rPr lang="en-US" altLang="en-US" sz="2800" b="1" dirty="0">
                <a:solidFill>
                  <a:srgbClr val="073499"/>
                </a:solidFill>
                <a:latin typeface="+mn-lt"/>
              </a:rPr>
              <a:t>Memory</a:t>
            </a:r>
          </a:p>
        </p:txBody>
      </p:sp>
      <p:sp>
        <p:nvSpPr>
          <p:cNvPr id="1303562" name="AutoShape 10"/>
          <p:cNvSpPr>
            <a:spLocks noChangeArrowheads="1"/>
          </p:cNvSpPr>
          <p:nvPr/>
        </p:nvSpPr>
        <p:spPr bwMode="auto">
          <a:xfrm flipH="1" flipV="1">
            <a:off x="9982200" y="3052538"/>
            <a:ext cx="228600" cy="152400"/>
          </a:xfrm>
          <a:prstGeom prst="triangle">
            <a:avLst>
              <a:gd name="adj" fmla="val 50000"/>
            </a:avLst>
          </a:prstGeom>
          <a:solidFill>
            <a:srgbClr val="800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lnSpc>
                <a:spcPct val="110000"/>
              </a:lnSpc>
              <a:spcBef>
                <a:spcPct val="20000"/>
              </a:spcBef>
            </a:pPr>
            <a:endParaRPr lang="en-US" altLang="en-US"/>
          </a:p>
        </p:txBody>
      </p:sp>
      <p:sp>
        <p:nvSpPr>
          <p:cNvPr id="1303563" name="AutoShape 11"/>
          <p:cNvSpPr>
            <a:spLocks noChangeArrowheads="1"/>
          </p:cNvSpPr>
          <p:nvPr/>
        </p:nvSpPr>
        <p:spPr bwMode="auto">
          <a:xfrm flipH="1" flipV="1">
            <a:off x="9867900" y="6629400"/>
            <a:ext cx="228600" cy="152400"/>
          </a:xfrm>
          <a:prstGeom prst="triangle">
            <a:avLst>
              <a:gd name="adj" fmla="val 50000"/>
            </a:avLst>
          </a:prstGeom>
          <a:solidFill>
            <a:srgbClr val="800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lnSpc>
                <a:spcPct val="110000"/>
              </a:lnSpc>
              <a:spcBef>
                <a:spcPct val="20000"/>
              </a:spcBef>
            </a:pPr>
            <a:endParaRPr lang="en-US" altLang="en-US"/>
          </a:p>
        </p:txBody>
      </p:sp>
      <p:sp>
        <p:nvSpPr>
          <p:cNvPr id="3" name="Rectangle 2"/>
          <p:cNvSpPr/>
          <p:nvPr/>
        </p:nvSpPr>
        <p:spPr>
          <a:xfrm>
            <a:off x="457200" y="4080118"/>
            <a:ext cx="9173980" cy="1384995"/>
          </a:xfrm>
          <a:prstGeom prst="rect">
            <a:avLst/>
          </a:prstGeom>
        </p:spPr>
        <p:txBody>
          <a:bodyPr wrap="square">
            <a:spAutoFit/>
          </a:bodyPr>
          <a:lstStyle/>
          <a:p>
            <a:pPr algn="just">
              <a:lnSpc>
                <a:spcPct val="150000"/>
              </a:lnSpc>
            </a:pPr>
            <a:r>
              <a:rPr lang="en-US" sz="2800" dirty="0">
                <a:latin typeface="+mn-lt"/>
              </a:rPr>
              <a:t>Long-term memories can be categorized as either </a:t>
            </a:r>
            <a:r>
              <a:rPr lang="en-US" sz="2800" dirty="0">
                <a:solidFill>
                  <a:srgbClr val="FF0000"/>
                </a:solidFill>
                <a:latin typeface="+mn-lt"/>
              </a:rPr>
              <a:t>Explicit </a:t>
            </a:r>
            <a:r>
              <a:rPr lang="en-US" sz="2800" dirty="0">
                <a:latin typeface="+mn-lt"/>
              </a:rPr>
              <a:t>or </a:t>
            </a:r>
            <a:r>
              <a:rPr lang="en-US" sz="2800" dirty="0">
                <a:solidFill>
                  <a:srgbClr val="FF0000"/>
                </a:solidFill>
                <a:latin typeface="+mn-lt"/>
              </a:rPr>
              <a:t>Implicit</a:t>
            </a:r>
            <a:r>
              <a:rPr lang="en-US" sz="2800" dirty="0">
                <a:latin typeface="+mn-lt"/>
              </a:rPr>
              <a:t> memories</a:t>
            </a:r>
            <a:endParaRPr lang="en-US" sz="2800" dirty="0">
              <a:latin typeface="+mn-lt"/>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1303562"/>
                                        </p:tgtEl>
                                        <p:attrNameLst>
                                          <p:attrName>style.visibility</p:attrName>
                                        </p:attrNameLst>
                                      </p:cBhvr>
                                      <p:to>
                                        <p:strVal val="hidden"/>
                                      </p:to>
                                    </p:set>
                                  </p:childTnLst>
                                </p:cTn>
                              </p:par>
                            </p:childTnLst>
                          </p:cTn>
                        </p:par>
                        <p:par>
                          <p:cTn id="7" fill="hold" nodeType="afterGroup">
                            <p:stCondLst>
                              <p:cond delay="0"/>
                            </p:stCondLst>
                            <p:childTnLst>
                              <p:par>
                                <p:cTn id="8" presetID="1" presetClass="entr" presetSubtype="0" fill="hold" nodeType="afterEffect">
                                  <p:stCondLst>
                                    <p:cond delay="0"/>
                                  </p:stCondLst>
                                  <p:childTnLst>
                                    <p:set>
                                      <p:cBhvr>
                                        <p:cTn id="9" dur="1" fill="hold">
                                          <p:stCondLst>
                                            <p:cond delay="0"/>
                                          </p:stCondLst>
                                        </p:cTn>
                                        <p:tgtEl>
                                          <p:spTgt spid="1303563"/>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xit" presetSubtype="0" fill="hold" nodeType="clickEffect">
                                  <p:stCondLst>
                                    <p:cond delay="0"/>
                                  </p:stCondLst>
                                  <p:childTnLst>
                                    <p:set>
                                      <p:cBhvr>
                                        <p:cTn id="13" dur="1" fill="hold">
                                          <p:stCondLst>
                                            <p:cond delay="0"/>
                                          </p:stCondLst>
                                        </p:cTn>
                                        <p:tgtEl>
                                          <p:spTgt spid="1303563"/>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77828"/>
                                        </p:tgtEl>
                                        <p:attrNameLst>
                                          <p:attrName>style.visibility</p:attrName>
                                        </p:attrNameLst>
                                      </p:cBhvr>
                                      <p:to>
                                        <p:strVal val="visible"/>
                                      </p:to>
                                    </p:set>
                                    <p:animEffect transition="in" filter="barn(inVertical)">
                                      <p:cBhvr>
                                        <p:cTn id="18" dur="500"/>
                                        <p:tgtEl>
                                          <p:spTgt spid="77828"/>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77826"/>
                                        </p:tgtEl>
                                        <p:attrNameLst>
                                          <p:attrName>style.visibility</p:attrName>
                                        </p:attrNameLst>
                                      </p:cBhvr>
                                      <p:to>
                                        <p:strVal val="visible"/>
                                      </p:to>
                                    </p:set>
                                    <p:animEffect transition="in" filter="fade">
                                      <p:cBhvr>
                                        <p:cTn id="23" dur="1000"/>
                                        <p:tgtEl>
                                          <p:spTgt spid="77826"/>
                                        </p:tgtEl>
                                      </p:cBhvr>
                                    </p:animEffect>
                                    <p:anim calcmode="lin" valueType="num">
                                      <p:cBhvr>
                                        <p:cTn id="24" dur="1000" fill="hold"/>
                                        <p:tgtEl>
                                          <p:spTgt spid="77826"/>
                                        </p:tgtEl>
                                        <p:attrNameLst>
                                          <p:attrName>ppt_x</p:attrName>
                                        </p:attrNameLst>
                                      </p:cBhvr>
                                      <p:tavLst>
                                        <p:tav tm="0">
                                          <p:val>
                                            <p:strVal val="#ppt_x"/>
                                          </p:val>
                                        </p:tav>
                                        <p:tav tm="100000">
                                          <p:val>
                                            <p:strVal val="#ppt_x"/>
                                          </p:val>
                                        </p:tav>
                                      </p:tavLst>
                                    </p:anim>
                                    <p:anim calcmode="lin" valueType="num">
                                      <p:cBhvr>
                                        <p:cTn id="25" dur="1000" fill="hold"/>
                                        <p:tgtEl>
                                          <p:spTgt spid="77826"/>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barn(inVertical)">
                                      <p:cBhvr>
                                        <p:cTn id="3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6" grpId="0" animBg="1"/>
      <p:bldP spid="77828"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81000" y="0"/>
            <a:ext cx="10250774" cy="6858000"/>
          </a:xfrm>
        </p:spPr>
        <p:txBody>
          <a:bodyPr>
            <a:noAutofit/>
          </a:bodyPr>
          <a:lstStyle/>
          <a:p>
            <a:pPr marL="514350" indent="55563" algn="just">
              <a:lnSpc>
                <a:spcPct val="150000"/>
              </a:lnSpc>
              <a:buFont typeface="+mj-lt"/>
              <a:buAutoNum type="alphaUcPeriod"/>
              <a:tabLst>
                <a:tab pos="749300" algn="l"/>
              </a:tabLst>
            </a:pPr>
            <a:r>
              <a:rPr lang="en-US" sz="2800" b="1" dirty="0">
                <a:solidFill>
                  <a:srgbClr val="C00000"/>
                </a:solidFill>
              </a:rPr>
              <a:t> Explicit </a:t>
            </a:r>
            <a:r>
              <a:rPr lang="en-US" sz="2800" b="1" dirty="0">
                <a:solidFill>
                  <a:srgbClr val="C00000"/>
                </a:solidFill>
              </a:rPr>
              <a:t>Memory</a:t>
            </a:r>
          </a:p>
          <a:p>
            <a:pPr algn="just">
              <a:lnSpc>
                <a:spcPct val="150000"/>
              </a:lnSpc>
            </a:pPr>
            <a:r>
              <a:rPr lang="en-US" sz="2800" dirty="0">
                <a:solidFill>
                  <a:schemeClr val="tx1"/>
                </a:solidFill>
              </a:rPr>
              <a:t>Explicit memory, also known as conscious or declarative memory, involves memory of facts, concepts, and events that require conscious recall of the information. </a:t>
            </a:r>
            <a:endParaRPr lang="en-US" sz="2800" dirty="0">
              <a:solidFill>
                <a:schemeClr val="tx1"/>
              </a:solidFill>
            </a:endParaRPr>
          </a:p>
          <a:p>
            <a:pPr algn="just">
              <a:lnSpc>
                <a:spcPct val="150000"/>
              </a:lnSpc>
            </a:pPr>
            <a:r>
              <a:rPr lang="en-US" sz="2800" dirty="0">
                <a:solidFill>
                  <a:schemeClr val="tx1"/>
                </a:solidFill>
              </a:rPr>
              <a:t>Explicit </a:t>
            </a:r>
            <a:r>
              <a:rPr lang="en-US" sz="2800" dirty="0">
                <a:solidFill>
                  <a:schemeClr val="tx1"/>
                </a:solidFill>
              </a:rPr>
              <a:t>memories can be either </a:t>
            </a:r>
            <a:r>
              <a:rPr lang="en-US" sz="2800" b="1" dirty="0">
                <a:solidFill>
                  <a:srgbClr val="FF0000"/>
                </a:solidFill>
              </a:rPr>
              <a:t>Semantic </a:t>
            </a:r>
            <a:r>
              <a:rPr lang="en-US" sz="2800" dirty="0">
                <a:solidFill>
                  <a:schemeClr val="tx1"/>
                </a:solidFill>
              </a:rPr>
              <a:t>(</a:t>
            </a:r>
            <a:r>
              <a:rPr lang="en-US" sz="2800" dirty="0">
                <a:solidFill>
                  <a:schemeClr val="tx1"/>
                </a:solidFill>
              </a:rPr>
              <a:t>abstract, fact-based) or </a:t>
            </a:r>
            <a:r>
              <a:rPr lang="en-US" sz="2800" b="1" dirty="0">
                <a:solidFill>
                  <a:srgbClr val="FF0000"/>
                </a:solidFill>
              </a:rPr>
              <a:t>Episodic</a:t>
            </a:r>
            <a:r>
              <a:rPr lang="en-US" sz="2800" dirty="0">
                <a:solidFill>
                  <a:schemeClr val="tx1"/>
                </a:solidFill>
              </a:rPr>
              <a:t> </a:t>
            </a:r>
            <a:r>
              <a:rPr lang="en-US" sz="2800" dirty="0">
                <a:solidFill>
                  <a:schemeClr val="tx1"/>
                </a:solidFill>
              </a:rPr>
              <a:t>(based on a specific event).</a:t>
            </a:r>
          </a:p>
          <a:p>
            <a:pPr algn="just">
              <a:lnSpc>
                <a:spcPct val="150000"/>
              </a:lnSpc>
            </a:pPr>
            <a:endParaRPr lang="en-US" sz="2800" dirty="0">
              <a:solidFill>
                <a:schemeClr val="tx1"/>
              </a:solidFill>
            </a:endParaRPr>
          </a:p>
        </p:txBody>
      </p:sp>
    </p:spTree>
    <p:extLst>
      <p:ext uri="{BB962C8B-B14F-4D97-AF65-F5344CB8AC3E}">
        <p14:creationId xmlns:p14="http://schemas.microsoft.com/office/powerpoint/2010/main" val="1238635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0" y="3657600"/>
            <a:ext cx="12192000" cy="3200400"/>
          </a:xfrm>
          <a:prstGeom prst="rect">
            <a:avLst/>
          </a:prstGeom>
          <a:solidFill>
            <a:srgbClr val="F9F5B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31775" indent="-231775">
              <a:lnSpc>
                <a:spcPct val="110000"/>
              </a:lnSpc>
              <a:spcBef>
                <a:spcPct val="20000"/>
              </a:spcBef>
              <a:defRPr sz="3200">
                <a:solidFill>
                  <a:schemeClr val="tx1"/>
                </a:solidFill>
                <a:latin typeface="Arial" panose="020B0604020202020204" pitchFamily="34" charset="0"/>
              </a:defRPr>
            </a:lvl1pPr>
            <a:lvl2pPr marL="742950" indent="-285750">
              <a:lnSpc>
                <a:spcPct val="110000"/>
              </a:lnSpc>
              <a:spcBef>
                <a:spcPct val="20000"/>
              </a:spcBef>
              <a:defRPr sz="3200">
                <a:solidFill>
                  <a:schemeClr val="tx1"/>
                </a:solidFill>
                <a:latin typeface="Arial" panose="020B0604020202020204" pitchFamily="34" charset="0"/>
              </a:defRPr>
            </a:lvl2pPr>
            <a:lvl3pPr marL="1143000" indent="-228600">
              <a:lnSpc>
                <a:spcPct val="110000"/>
              </a:lnSpc>
              <a:spcBef>
                <a:spcPct val="20000"/>
              </a:spcBef>
              <a:defRPr sz="3200">
                <a:solidFill>
                  <a:schemeClr val="tx1"/>
                </a:solidFill>
                <a:latin typeface="Arial" panose="020B0604020202020204" pitchFamily="34" charset="0"/>
              </a:defRPr>
            </a:lvl3pPr>
            <a:lvl4pPr marL="1600200" indent="-228600">
              <a:lnSpc>
                <a:spcPct val="110000"/>
              </a:lnSpc>
              <a:spcBef>
                <a:spcPct val="20000"/>
              </a:spcBef>
              <a:defRPr sz="3200">
                <a:solidFill>
                  <a:schemeClr val="tx1"/>
                </a:solidFill>
                <a:latin typeface="Arial" panose="020B0604020202020204" pitchFamily="34" charset="0"/>
              </a:defRPr>
            </a:lvl4pPr>
            <a:lvl5pPr marL="2057400" indent="-228600">
              <a:lnSpc>
                <a:spcPct val="110000"/>
              </a:lnSpc>
              <a:spcBef>
                <a:spcPct val="20000"/>
              </a:spcBef>
              <a:defRPr sz="3200">
                <a:solidFill>
                  <a:schemeClr val="tx1"/>
                </a:solidFill>
                <a:latin typeface="Arial" panose="020B0604020202020204" pitchFamily="34" charset="0"/>
              </a:defRPr>
            </a:lvl5pPr>
            <a:lvl6pPr marL="2514600" indent="-228600" eaLnBrk="0" fontAlgn="base" hangingPunct="0">
              <a:lnSpc>
                <a:spcPct val="110000"/>
              </a:lnSpc>
              <a:spcBef>
                <a:spcPct val="20000"/>
              </a:spcBef>
              <a:spcAft>
                <a:spcPct val="0"/>
              </a:spcAft>
              <a:defRPr sz="3200">
                <a:solidFill>
                  <a:schemeClr val="tx1"/>
                </a:solidFill>
                <a:latin typeface="Arial" panose="020B0604020202020204" pitchFamily="34" charset="0"/>
              </a:defRPr>
            </a:lvl6pPr>
            <a:lvl7pPr marL="2971800" indent="-228600" eaLnBrk="0" fontAlgn="base" hangingPunct="0">
              <a:lnSpc>
                <a:spcPct val="110000"/>
              </a:lnSpc>
              <a:spcBef>
                <a:spcPct val="20000"/>
              </a:spcBef>
              <a:spcAft>
                <a:spcPct val="0"/>
              </a:spcAft>
              <a:defRPr sz="3200">
                <a:solidFill>
                  <a:schemeClr val="tx1"/>
                </a:solidFill>
                <a:latin typeface="Arial" panose="020B0604020202020204" pitchFamily="34" charset="0"/>
              </a:defRPr>
            </a:lvl7pPr>
            <a:lvl8pPr marL="3429000" indent="-228600" eaLnBrk="0" fontAlgn="base" hangingPunct="0">
              <a:lnSpc>
                <a:spcPct val="110000"/>
              </a:lnSpc>
              <a:spcBef>
                <a:spcPct val="20000"/>
              </a:spcBef>
              <a:spcAft>
                <a:spcPct val="0"/>
              </a:spcAft>
              <a:defRPr sz="3200">
                <a:solidFill>
                  <a:schemeClr val="tx1"/>
                </a:solidFill>
                <a:latin typeface="Arial" panose="020B0604020202020204" pitchFamily="34" charset="0"/>
              </a:defRPr>
            </a:lvl8pPr>
            <a:lvl9pPr marL="3886200" indent="-228600" eaLnBrk="0" fontAlgn="base" hangingPunct="0">
              <a:lnSpc>
                <a:spcPct val="110000"/>
              </a:lnSpc>
              <a:spcBef>
                <a:spcPct val="20000"/>
              </a:spcBef>
              <a:spcAft>
                <a:spcPct val="0"/>
              </a:spcAft>
              <a:defRPr sz="3200">
                <a:solidFill>
                  <a:schemeClr val="tx1"/>
                </a:solidFill>
                <a:latin typeface="Arial" panose="020B0604020202020204" pitchFamily="34" charset="0"/>
              </a:defRPr>
            </a:lvl9pPr>
          </a:lstStyle>
          <a:p>
            <a:pPr algn="just" eaLnBrk="1" hangingPunct="1">
              <a:lnSpc>
                <a:spcPct val="150000"/>
              </a:lnSpc>
              <a:buFontTx/>
              <a:buChar char="•"/>
              <a:defRPr/>
            </a:pPr>
            <a:r>
              <a:rPr lang="en-US" altLang="en-US" b="1" dirty="0">
                <a:solidFill>
                  <a:schemeClr val="accent1"/>
                </a:solidFill>
                <a:latin typeface="+mn-lt"/>
              </a:rPr>
              <a:t>Memory</a:t>
            </a:r>
            <a:r>
              <a:rPr lang="en-US" altLang="en-US" sz="2800" dirty="0">
                <a:latin typeface="+mn-lt"/>
              </a:rPr>
              <a:t> The ability of an organism to record information about things or events with the facility of recalling them later at will.</a:t>
            </a:r>
          </a:p>
        </p:txBody>
      </p:sp>
      <p:pic>
        <p:nvPicPr>
          <p:cNvPr id="3" name="Picture 4" descr="psych_186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0396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31746"/>
                                        </p:tgtEl>
                                        <p:attrNameLst>
                                          <p:attrName>style.visibility</p:attrName>
                                        </p:attrNameLst>
                                      </p:cBhvr>
                                      <p:to>
                                        <p:strVal val="visible"/>
                                      </p:to>
                                    </p:set>
                                    <p:animEffect transition="in" filter="barn(inVertical)">
                                      <p:cBhvr>
                                        <p:cTn id="25" dur="500"/>
                                        <p:tgtEl>
                                          <p:spTgt spid="317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4800" y="978110"/>
            <a:ext cx="5486400" cy="5410200"/>
          </a:xfrm>
        </p:spPr>
        <p:txBody>
          <a:bodyPr>
            <a:noAutofit/>
          </a:bodyPr>
          <a:lstStyle/>
          <a:p>
            <a:pPr marL="514350" indent="-514350" eaLnBrk="1" hangingPunct="1">
              <a:spcBef>
                <a:spcPct val="0"/>
              </a:spcBef>
              <a:buClrTx/>
              <a:buSzTx/>
              <a:buFont typeface="+mj-lt"/>
              <a:buAutoNum type="romanUcPeriod"/>
            </a:pPr>
            <a:r>
              <a:rPr lang="en-US" altLang="en-US" sz="2400" b="1" dirty="0">
                <a:solidFill>
                  <a:srgbClr val="BF0000"/>
                </a:solidFill>
                <a:latin typeface="Arial" panose="020B0604020202020204" pitchFamily="34" charset="0"/>
              </a:rPr>
              <a:t>Episodic </a:t>
            </a:r>
            <a:r>
              <a:rPr lang="en-US" altLang="en-US" sz="2400" b="1" dirty="0">
                <a:solidFill>
                  <a:srgbClr val="BF0000"/>
                </a:solidFill>
                <a:latin typeface="Arial" panose="020B0604020202020204" pitchFamily="34" charset="0"/>
              </a:rPr>
              <a:t>memory </a:t>
            </a:r>
            <a:endParaRPr lang="en-US" altLang="en-US" sz="2400" b="1" dirty="0">
              <a:solidFill>
                <a:srgbClr val="BF0000"/>
              </a:solidFill>
              <a:latin typeface="Arial" panose="020B0604020202020204" pitchFamily="34" charset="0"/>
            </a:endParaRPr>
          </a:p>
          <a:p>
            <a:pPr marL="0" indent="0" eaLnBrk="1" hangingPunct="1">
              <a:spcBef>
                <a:spcPct val="0"/>
              </a:spcBef>
              <a:buClrTx/>
              <a:buSzTx/>
              <a:buNone/>
            </a:pPr>
            <a:r>
              <a:rPr lang="en-US" sz="2400" dirty="0">
                <a:solidFill>
                  <a:schemeClr val="tx1"/>
                </a:solidFill>
              </a:rPr>
              <a:t>Episodic </a:t>
            </a:r>
            <a:r>
              <a:rPr lang="en-US" sz="2400" dirty="0">
                <a:solidFill>
                  <a:schemeClr val="tx1"/>
                </a:solidFill>
              </a:rPr>
              <a:t>memory is memory of a specific event.</a:t>
            </a:r>
          </a:p>
          <a:p>
            <a:r>
              <a:rPr lang="en-US" sz="2400" dirty="0">
                <a:solidFill>
                  <a:schemeClr val="tx1"/>
                </a:solidFill>
              </a:rPr>
              <a:t>A flashbulb memory is a memory of an important and intense event</a:t>
            </a:r>
            <a:r>
              <a:rPr lang="en-US" sz="2400" dirty="0">
                <a:solidFill>
                  <a:schemeClr val="tx1"/>
                </a:solidFill>
              </a:rPr>
              <a:t>.</a:t>
            </a:r>
            <a:endParaRPr lang="en-US" sz="2400" dirty="0">
              <a:solidFill>
                <a:schemeClr val="tx1"/>
              </a:solidFill>
            </a:endParaRPr>
          </a:p>
          <a:p>
            <a:r>
              <a:rPr lang="en-US" sz="2400" dirty="0">
                <a:solidFill>
                  <a:schemeClr val="tx1"/>
                </a:solidFill>
              </a:rPr>
              <a:t>Examples of flashbulb memory: the memory of the terrorist </a:t>
            </a:r>
            <a:r>
              <a:rPr lang="en-US" sz="2400" dirty="0">
                <a:solidFill>
                  <a:schemeClr val="tx1"/>
                </a:solidFill>
              </a:rPr>
              <a:t>attacks?????</a:t>
            </a:r>
            <a:endParaRPr lang="en-US" sz="2400" dirty="0">
              <a:solidFill>
                <a:schemeClr val="tx1"/>
              </a:solidFill>
            </a:endParaRPr>
          </a:p>
        </p:txBody>
      </p:sp>
      <p:sp>
        <p:nvSpPr>
          <p:cNvPr id="4" name="Content Placeholder 3"/>
          <p:cNvSpPr>
            <a:spLocks noGrp="1"/>
          </p:cNvSpPr>
          <p:nvPr>
            <p:ph sz="half" idx="2"/>
          </p:nvPr>
        </p:nvSpPr>
        <p:spPr>
          <a:xfrm>
            <a:off x="5791200" y="978111"/>
            <a:ext cx="4800601" cy="5345242"/>
          </a:xfrm>
        </p:spPr>
        <p:txBody>
          <a:bodyPr>
            <a:normAutofit/>
          </a:bodyPr>
          <a:lstStyle/>
          <a:p>
            <a:pPr marL="514350" indent="-514350" algn="just">
              <a:buFont typeface="+mj-lt"/>
              <a:buAutoNum type="romanUcPeriod" startAt="2"/>
            </a:pPr>
            <a:r>
              <a:rPr lang="en-US" sz="2400" b="1" dirty="0">
                <a:solidFill>
                  <a:srgbClr val="BF0000"/>
                </a:solidFill>
                <a:latin typeface="Arial" panose="020B0604020202020204" pitchFamily="34" charset="0"/>
              </a:rPr>
              <a:t>Semantic Memory</a:t>
            </a:r>
          </a:p>
          <a:p>
            <a:pPr algn="just"/>
            <a:r>
              <a:rPr lang="en-US" sz="2400" dirty="0">
                <a:solidFill>
                  <a:schemeClr val="tx1"/>
                </a:solidFill>
              </a:rPr>
              <a:t>Semantic memory is the memory of facts, words, and concepts.</a:t>
            </a:r>
          </a:p>
          <a:p>
            <a:pPr algn="just"/>
            <a:r>
              <a:rPr lang="en-US" sz="2400" dirty="0">
                <a:solidFill>
                  <a:schemeClr val="tx1"/>
                </a:solidFill>
              </a:rPr>
              <a:t>Episodic and semantic memories are both examples of explicit memory, which is a memory of specific information.</a:t>
            </a:r>
          </a:p>
          <a:p>
            <a:pPr algn="just"/>
            <a:endParaRPr lang="en-US" dirty="0"/>
          </a:p>
        </p:txBody>
      </p:sp>
    </p:spTree>
    <p:extLst>
      <p:ext uri="{BB962C8B-B14F-4D97-AF65-F5344CB8AC3E}">
        <p14:creationId xmlns:p14="http://schemas.microsoft.com/office/powerpoint/2010/main" val="2416597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4">
                                            <p:txEl>
                                              <p:pRg st="0" end="0"/>
                                            </p:txEl>
                                          </p:spTgt>
                                        </p:tgtEl>
                                        <p:attrNameLst>
                                          <p:attrName>style.visibility</p:attrName>
                                        </p:attrNameLst>
                                      </p:cBhvr>
                                      <p:to>
                                        <p:strVal val="visible"/>
                                      </p:to>
                                    </p:set>
                                    <p:animEffect transition="in" filter="barn(inVertical)">
                                      <p:cBhvr>
                                        <p:cTn id="35" dur="500"/>
                                        <p:tgtEl>
                                          <p:spTgt spid="4">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4">
                                            <p:txEl>
                                              <p:pRg st="1" end="1"/>
                                            </p:txEl>
                                          </p:spTgt>
                                        </p:tgtEl>
                                        <p:attrNameLst>
                                          <p:attrName>style.visibility</p:attrName>
                                        </p:attrNameLst>
                                      </p:cBhvr>
                                      <p:to>
                                        <p:strVal val="visible"/>
                                      </p:to>
                                    </p:set>
                                    <p:animEffect transition="in" filter="barn(inVertical)">
                                      <p:cBhvr>
                                        <p:cTn id="40" dur="500"/>
                                        <p:tgtEl>
                                          <p:spTgt spid="4">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4">
                                            <p:txEl>
                                              <p:pRg st="2" end="2"/>
                                            </p:txEl>
                                          </p:spTgt>
                                        </p:tgtEl>
                                        <p:attrNameLst>
                                          <p:attrName>style.visibility</p:attrName>
                                        </p:attrNameLst>
                                      </p:cBhvr>
                                      <p:to>
                                        <p:strVal val="visible"/>
                                      </p:to>
                                    </p:set>
                                    <p:animEffect transition="in" filter="barn(inVertical)">
                                      <p:cBhvr>
                                        <p:cTn id="45"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81000" y="685800"/>
            <a:ext cx="10017082" cy="5334000"/>
          </a:xfrm>
        </p:spPr>
        <p:txBody>
          <a:bodyPr>
            <a:normAutofit/>
          </a:bodyPr>
          <a:lstStyle/>
          <a:p>
            <a:pPr marL="514350" indent="-514350" algn="just">
              <a:lnSpc>
                <a:spcPct val="150000"/>
              </a:lnSpc>
              <a:buFont typeface="+mj-lt"/>
              <a:buAutoNum type="alphaUcPeriod" startAt="2"/>
            </a:pPr>
            <a:r>
              <a:rPr lang="en-US" sz="2800" b="1" dirty="0">
                <a:solidFill>
                  <a:srgbClr val="C00000"/>
                </a:solidFill>
              </a:rPr>
              <a:t>Implicit Memory</a:t>
            </a:r>
          </a:p>
          <a:p>
            <a:pPr algn="just">
              <a:lnSpc>
                <a:spcPct val="150000"/>
              </a:lnSpc>
            </a:pPr>
            <a:r>
              <a:rPr lang="en-US" sz="2800" dirty="0">
                <a:solidFill>
                  <a:schemeClr val="tx1"/>
                </a:solidFill>
              </a:rPr>
              <a:t>Implicit memory is memory of things that are implied, or not clearly stated. </a:t>
            </a:r>
          </a:p>
          <a:p>
            <a:pPr algn="just">
              <a:lnSpc>
                <a:spcPct val="150000"/>
              </a:lnSpc>
            </a:pPr>
            <a:r>
              <a:rPr lang="en-US" sz="2800" dirty="0">
                <a:solidFill>
                  <a:schemeClr val="tx1"/>
                </a:solidFill>
              </a:rPr>
              <a:t>Implicit memory includes practiced skills and learned habits. </a:t>
            </a:r>
          </a:p>
          <a:p>
            <a:pPr algn="just">
              <a:lnSpc>
                <a:spcPct val="150000"/>
              </a:lnSpc>
            </a:pPr>
            <a:r>
              <a:rPr lang="en-US" sz="2800" dirty="0">
                <a:solidFill>
                  <a:schemeClr val="tx1"/>
                </a:solidFill>
              </a:rPr>
              <a:t>Skills learned often stay with people for a lifetime, even if they do not use them very often.</a:t>
            </a:r>
          </a:p>
          <a:p>
            <a:endParaRPr lang="en-US" dirty="0"/>
          </a:p>
        </p:txBody>
      </p:sp>
    </p:spTree>
    <p:extLst>
      <p:ext uri="{BB962C8B-B14F-4D97-AF65-F5344CB8AC3E}">
        <p14:creationId xmlns:p14="http://schemas.microsoft.com/office/powerpoint/2010/main" val="3195561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2209800" y="533400"/>
            <a:ext cx="77724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defRPr/>
            </a:pPr>
            <a:endParaRPr lang="en-US" altLang="en-US" sz="3500" b="1" i="1">
              <a:solidFill>
                <a:prstClr val="black"/>
              </a:solidFill>
            </a:endParaRPr>
          </a:p>
        </p:txBody>
      </p:sp>
      <p:sp>
        <p:nvSpPr>
          <p:cNvPr id="605187" name="Rectangle 3"/>
          <p:cNvSpPr>
            <a:spLocks noChangeArrowheads="1"/>
          </p:cNvSpPr>
          <p:nvPr/>
        </p:nvSpPr>
        <p:spPr bwMode="auto">
          <a:xfrm>
            <a:off x="1981200" y="3962400"/>
            <a:ext cx="8229600" cy="1295400"/>
          </a:xfrm>
          <a:prstGeom prst="rect">
            <a:avLst/>
          </a:prstGeom>
          <a:solidFill>
            <a:srgbClr val="E0E9ED"/>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lvl="0" eaLnBrk="1" hangingPunct="1">
              <a:spcAft>
                <a:spcPct val="30000"/>
              </a:spcAft>
            </a:pPr>
            <a:r>
              <a:rPr lang="en-US" altLang="en-US" sz="2800" b="1" dirty="0">
                <a:solidFill>
                  <a:srgbClr val="BF0000"/>
                </a:solidFill>
              </a:rPr>
              <a:t>Answer: </a:t>
            </a:r>
            <a:r>
              <a:rPr lang="en-US" altLang="en-US" sz="2800" i="1" dirty="0">
                <a:solidFill>
                  <a:prstClr val="black"/>
                </a:solidFill>
              </a:rPr>
              <a:t>sensory , short , </a:t>
            </a:r>
            <a:r>
              <a:rPr lang="en-US" altLang="en-US" sz="2800" i="1" dirty="0">
                <a:solidFill>
                  <a:prstClr val="black"/>
                </a:solidFill>
              </a:rPr>
              <a:t>and Long-Term Memory</a:t>
            </a:r>
          </a:p>
          <a:p>
            <a:pPr eaLnBrk="1" hangingPunct="1">
              <a:spcAft>
                <a:spcPct val="30000"/>
              </a:spcAft>
              <a:defRPr/>
            </a:pPr>
            <a:endParaRPr lang="en-US" altLang="en-US" sz="2800" i="1" dirty="0">
              <a:solidFill>
                <a:prstClr val="black"/>
              </a:solidFill>
            </a:endParaRPr>
          </a:p>
        </p:txBody>
      </p:sp>
      <p:sp>
        <p:nvSpPr>
          <p:cNvPr id="31748" name="Rectangle 4"/>
          <p:cNvSpPr>
            <a:spLocks noChangeArrowheads="1"/>
          </p:cNvSpPr>
          <p:nvPr/>
        </p:nvSpPr>
        <p:spPr bwMode="auto">
          <a:xfrm>
            <a:off x="1981200" y="1447800"/>
            <a:ext cx="8229600" cy="2286000"/>
          </a:xfrm>
          <a:prstGeom prst="rect">
            <a:avLst/>
          </a:prstGeom>
          <a:solidFill>
            <a:srgbClr val="F9F5B4"/>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marL="233363" indent="-233363">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spcAft>
                <a:spcPct val="30000"/>
              </a:spcAft>
              <a:defRPr/>
            </a:pPr>
            <a:r>
              <a:rPr lang="en-US" altLang="en-US" b="1">
                <a:solidFill>
                  <a:prstClr val="black"/>
                </a:solidFill>
              </a:rPr>
              <a:t>Summarize</a:t>
            </a:r>
          </a:p>
          <a:p>
            <a:pPr algn="ctr" eaLnBrk="1" hangingPunct="1">
              <a:spcAft>
                <a:spcPct val="30000"/>
              </a:spcAft>
              <a:defRPr/>
            </a:pPr>
            <a:r>
              <a:rPr lang="en-US" altLang="en-US">
                <a:solidFill>
                  <a:prstClr val="black"/>
                </a:solidFill>
              </a:rPr>
              <a:t>What are the three main types of memory?</a:t>
            </a:r>
          </a:p>
        </p:txBody>
      </p:sp>
      <p:sp>
        <p:nvSpPr>
          <p:cNvPr id="31749" name="Rectangle 5"/>
          <p:cNvSpPr>
            <a:spLocks noChangeArrowheads="1"/>
          </p:cNvSpPr>
          <p:nvPr/>
        </p:nvSpPr>
        <p:spPr bwMode="auto">
          <a:xfrm>
            <a:off x="1905000" y="609600"/>
            <a:ext cx="815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defRPr/>
            </a:pPr>
            <a:r>
              <a:rPr lang="en-US" altLang="en-US" sz="2800" b="1">
                <a:solidFill>
                  <a:srgbClr val="073499"/>
                </a:solidFill>
              </a:rPr>
              <a:t>Reading Check</a:t>
            </a:r>
            <a:endParaRPr lang="en-US" altLang="en-US" sz="2800" b="1">
              <a:solidFill>
                <a:srgbClr val="FFCC00"/>
              </a:solidFill>
            </a:endParaRPr>
          </a:p>
        </p:txBody>
      </p:sp>
      <p:sp>
        <p:nvSpPr>
          <p:cNvPr id="605191" name="AutoShape 7"/>
          <p:cNvSpPr>
            <a:spLocks noChangeArrowheads="1"/>
          </p:cNvSpPr>
          <p:nvPr/>
        </p:nvSpPr>
        <p:spPr bwMode="auto">
          <a:xfrm flipH="1" flipV="1">
            <a:off x="9982200" y="3784600"/>
            <a:ext cx="228600" cy="152400"/>
          </a:xfrm>
          <a:prstGeom prst="triangle">
            <a:avLst>
              <a:gd name="adj" fmla="val 50000"/>
            </a:avLst>
          </a:prstGeom>
          <a:solidFill>
            <a:srgbClr val="800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lnSpc>
                <a:spcPct val="110000"/>
              </a:lnSpc>
              <a:spcBef>
                <a:spcPct val="20000"/>
              </a:spcBef>
              <a:defRPr/>
            </a:pPr>
            <a:endParaRPr lang="en-US" altLang="en-US">
              <a:solidFill>
                <a:prstClr val="black"/>
              </a:solidFill>
            </a:endParaRPr>
          </a:p>
        </p:txBody>
      </p:sp>
    </p:spTree>
    <p:custDataLst>
      <p:tags r:id="rId1"/>
    </p:custDataLst>
    <p:extLst>
      <p:ext uri="{BB962C8B-B14F-4D97-AF65-F5344CB8AC3E}">
        <p14:creationId xmlns:p14="http://schemas.microsoft.com/office/powerpoint/2010/main" val="29969624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605191"/>
                                        </p:tgtEl>
                                        <p:attrNameLst>
                                          <p:attrName>style.visibility</p:attrName>
                                        </p:attrNameLst>
                                      </p:cBhvr>
                                      <p:to>
                                        <p:strVal val="hidden"/>
                                      </p:to>
                                    </p:set>
                                  </p:childTnLst>
                                </p:cTn>
                              </p:par>
                            </p:childTnLst>
                          </p:cTn>
                        </p:par>
                        <p:par>
                          <p:cTn id="7" fill="hold" nodeType="afterGroup">
                            <p:stCondLst>
                              <p:cond delay="0"/>
                            </p:stCondLst>
                            <p:childTnLst>
                              <p:par>
                                <p:cTn id="8" presetID="22" presetClass="entr" presetSubtype="1" fill="hold" grpId="0" nodeType="afterEffect">
                                  <p:stCondLst>
                                    <p:cond delay="0"/>
                                  </p:stCondLst>
                                  <p:childTnLst>
                                    <p:set>
                                      <p:cBhvr>
                                        <p:cTn id="9" dur="1" fill="hold">
                                          <p:stCondLst>
                                            <p:cond delay="0"/>
                                          </p:stCondLst>
                                        </p:cTn>
                                        <p:tgtEl>
                                          <p:spTgt spid="605187"/>
                                        </p:tgtEl>
                                        <p:attrNameLst>
                                          <p:attrName>style.visibility</p:attrName>
                                        </p:attrNameLst>
                                      </p:cBhvr>
                                      <p:to>
                                        <p:strVal val="visible"/>
                                      </p:to>
                                    </p:set>
                                    <p:animEffect transition="in" filter="wipe(up)">
                                      <p:cBhvr>
                                        <p:cTn id="10" dur="500"/>
                                        <p:tgtEl>
                                          <p:spTgt spid="6051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518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ChangeArrowheads="1"/>
          </p:cNvSpPr>
          <p:nvPr/>
        </p:nvSpPr>
        <p:spPr bwMode="auto">
          <a:xfrm>
            <a:off x="2209800" y="533400"/>
            <a:ext cx="77724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endParaRPr lang="en-US" altLang="en-US" sz="3500" b="1" i="1"/>
          </a:p>
        </p:txBody>
      </p:sp>
      <p:pic>
        <p:nvPicPr>
          <p:cNvPr id="1307653" name="Picture 5" descr="psych_201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17" name="Picture 8" descr="psych_closeu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19200"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xit" presetSubtype="0" fill="hold" nodeType="clickEffect">
                                  <p:stCondLst>
                                    <p:cond delay="0"/>
                                  </p:stCondLst>
                                  <p:childTnLst>
                                    <p:animEffect transition="out" filter="wipe(down)">
                                      <p:cBhvr>
                                        <p:cTn id="6" dur="180" accel="50000">
                                          <p:stCondLst>
                                            <p:cond delay="1820"/>
                                          </p:stCondLst>
                                        </p:cTn>
                                        <p:tgtEl>
                                          <p:spTgt spid="1307653"/>
                                        </p:tgtEl>
                                      </p:cBhvr>
                                    </p:animEffect>
                                    <p:anim calcmode="lin" valueType="num">
                                      <p:cBhvr>
                                        <p:cTn id="7" dur="1822" tmFilter="0,0; 0.14,0.31; 0.43,0.73; 0.71,0.91; 1.0,1.0">
                                          <p:stCondLst>
                                            <p:cond delay="0"/>
                                          </p:stCondLst>
                                        </p:cTn>
                                        <p:tgtEl>
                                          <p:spTgt spid="1307653"/>
                                        </p:tgtEl>
                                        <p:attrNameLst>
                                          <p:attrName>ppt_x</p:attrName>
                                        </p:attrNameLst>
                                      </p:cBhvr>
                                      <p:tavLst>
                                        <p:tav tm="0">
                                          <p:val>
                                            <p:strVal val="ppt_x"/>
                                          </p:val>
                                        </p:tav>
                                        <p:tav tm="100000">
                                          <p:val>
                                            <p:strVal val="#ppt_x+0.25"/>
                                          </p:val>
                                        </p:tav>
                                      </p:tavLst>
                                    </p:anim>
                                    <p:anim calcmode="lin" valueType="num">
                                      <p:cBhvr>
                                        <p:cTn id="8" dur="178">
                                          <p:stCondLst>
                                            <p:cond delay="1822"/>
                                          </p:stCondLst>
                                        </p:cTn>
                                        <p:tgtEl>
                                          <p:spTgt spid="1307653"/>
                                        </p:tgtEl>
                                        <p:attrNameLst>
                                          <p:attrName>ppt_x</p:attrName>
                                        </p:attrNameLst>
                                      </p:cBhvr>
                                      <p:tavLst>
                                        <p:tav tm="0">
                                          <p:val>
                                            <p:strVal val="ppt_x"/>
                                          </p:val>
                                        </p:tav>
                                        <p:tav tm="100000">
                                          <p:val>
                                            <p:strVal val="ppt_x"/>
                                          </p:val>
                                        </p:tav>
                                      </p:tavLst>
                                    </p:anim>
                                    <p:anim calcmode="lin" valueType="num">
                                      <p:cBhvr>
                                        <p:cTn id="9" dur="664" tmFilter="0.0,0.0;0.25,0.07;0.50,0.2;0.75,0.467;1.0,1.0">
                                          <p:stCondLst>
                                            <p:cond delay="0"/>
                                          </p:stCondLst>
                                        </p:cTn>
                                        <p:tgtEl>
                                          <p:spTgt spid="1307653"/>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0" dur="664" tmFilter="0, 0; 0.125,0.2665; 0.25,0.4; 0.375,0.465; 0.5,0.5;  0.625,0.535; 0.75,0.6; 0.875,0.7335; 1,1">
                                          <p:stCondLst>
                                            <p:cond delay="664"/>
                                          </p:stCondLst>
                                        </p:cTn>
                                        <p:tgtEl>
                                          <p:spTgt spid="1307653"/>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1" dur="332" tmFilter="0, 0; 0.125,0.2665; 0.25,0.4; 0.375,0.465; 0.5,0.5;  0.625,0.535; 0.75,0.6; 0.875,0.7335; 1,1">
                                          <p:stCondLst>
                                            <p:cond delay="1324"/>
                                          </p:stCondLst>
                                        </p:cTn>
                                        <p:tgtEl>
                                          <p:spTgt spid="1307653"/>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2" dur="164" tmFilter="0, 0; 0.125,0.2665; 0.25,0.4; 0.375,0.465; 0.5,0.5;  0.625,0.535; 0.75,0.6; 0.875,0.7335; 1,1">
                                          <p:stCondLst>
                                            <p:cond delay="1656"/>
                                          </p:stCondLst>
                                        </p:cTn>
                                        <p:tgtEl>
                                          <p:spTgt spid="1307653"/>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3" dur="180" accel="50000">
                                          <p:stCondLst>
                                            <p:cond delay="1820"/>
                                          </p:stCondLst>
                                        </p:cTn>
                                        <p:tgtEl>
                                          <p:spTgt spid="1307653"/>
                                        </p:tgtEl>
                                        <p:attrNameLst>
                                          <p:attrName>ppt_y</p:attrName>
                                        </p:attrNameLst>
                                      </p:cBhvr>
                                      <p:tavLst>
                                        <p:tav tm="0">
                                          <p:val>
                                            <p:strVal val="ppt_y"/>
                                          </p:val>
                                        </p:tav>
                                        <p:tav tm="100000">
                                          <p:val>
                                            <p:strVal val="ppt_y+ppt_h"/>
                                          </p:val>
                                        </p:tav>
                                      </p:tavLst>
                                    </p:anim>
                                    <p:animScale>
                                      <p:cBhvr>
                                        <p:cTn id="14" dur="26">
                                          <p:stCondLst>
                                            <p:cond delay="620"/>
                                          </p:stCondLst>
                                        </p:cTn>
                                        <p:tgtEl>
                                          <p:spTgt spid="1307653"/>
                                        </p:tgtEl>
                                      </p:cBhvr>
                                      <p:to x="100000" y="60000"/>
                                    </p:animScale>
                                    <p:animScale>
                                      <p:cBhvr>
                                        <p:cTn id="15" dur="166" decel="50000">
                                          <p:stCondLst>
                                            <p:cond delay="646"/>
                                          </p:stCondLst>
                                        </p:cTn>
                                        <p:tgtEl>
                                          <p:spTgt spid="1307653"/>
                                        </p:tgtEl>
                                      </p:cBhvr>
                                      <p:to x="100000" y="100000"/>
                                    </p:animScale>
                                    <p:animScale>
                                      <p:cBhvr>
                                        <p:cTn id="16" dur="26">
                                          <p:stCondLst>
                                            <p:cond delay="1312"/>
                                          </p:stCondLst>
                                        </p:cTn>
                                        <p:tgtEl>
                                          <p:spTgt spid="1307653"/>
                                        </p:tgtEl>
                                      </p:cBhvr>
                                      <p:to x="100000" y="80000"/>
                                    </p:animScale>
                                    <p:animScale>
                                      <p:cBhvr>
                                        <p:cTn id="17" dur="166" decel="50000">
                                          <p:stCondLst>
                                            <p:cond delay="1338"/>
                                          </p:stCondLst>
                                        </p:cTn>
                                        <p:tgtEl>
                                          <p:spTgt spid="1307653"/>
                                        </p:tgtEl>
                                      </p:cBhvr>
                                      <p:to x="100000" y="100000"/>
                                    </p:animScale>
                                    <p:animScale>
                                      <p:cBhvr>
                                        <p:cTn id="18" dur="26">
                                          <p:stCondLst>
                                            <p:cond delay="1642"/>
                                          </p:stCondLst>
                                        </p:cTn>
                                        <p:tgtEl>
                                          <p:spTgt spid="1307653"/>
                                        </p:tgtEl>
                                      </p:cBhvr>
                                      <p:to x="100000" y="90000"/>
                                    </p:animScale>
                                    <p:animScale>
                                      <p:cBhvr>
                                        <p:cTn id="19" dur="166" decel="50000">
                                          <p:stCondLst>
                                            <p:cond delay="1668"/>
                                          </p:stCondLst>
                                        </p:cTn>
                                        <p:tgtEl>
                                          <p:spTgt spid="1307653"/>
                                        </p:tgtEl>
                                      </p:cBhvr>
                                      <p:to x="100000" y="100000"/>
                                    </p:animScale>
                                    <p:animScale>
                                      <p:cBhvr>
                                        <p:cTn id="20" dur="26">
                                          <p:stCondLst>
                                            <p:cond delay="1808"/>
                                          </p:stCondLst>
                                        </p:cTn>
                                        <p:tgtEl>
                                          <p:spTgt spid="1307653"/>
                                        </p:tgtEl>
                                      </p:cBhvr>
                                      <p:to x="100000" y="95000"/>
                                    </p:animScale>
                                    <p:animScale>
                                      <p:cBhvr>
                                        <p:cTn id="21" dur="166" decel="50000">
                                          <p:stCondLst>
                                            <p:cond delay="1834"/>
                                          </p:stCondLst>
                                        </p:cTn>
                                        <p:tgtEl>
                                          <p:spTgt spid="1307653"/>
                                        </p:tgtEl>
                                      </p:cBhvr>
                                      <p:to x="100000" y="100000"/>
                                    </p:animScale>
                                    <p:set>
                                      <p:cBhvr>
                                        <p:cTn id="22" dur="1" fill="hold">
                                          <p:stCondLst>
                                            <p:cond delay="1999"/>
                                          </p:stCondLst>
                                        </p:cTn>
                                        <p:tgtEl>
                                          <p:spTgt spid="130765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Forgetting</a:t>
            </a:r>
            <a:endParaRPr lang="en-US" dirty="0"/>
          </a:p>
        </p:txBody>
      </p:sp>
      <p:sp>
        <p:nvSpPr>
          <p:cNvPr id="3" name="Rectangle 2"/>
          <p:cNvSpPr/>
          <p:nvPr/>
        </p:nvSpPr>
        <p:spPr>
          <a:xfrm>
            <a:off x="533400" y="2057400"/>
            <a:ext cx="9677400" cy="3416320"/>
          </a:xfrm>
          <a:prstGeom prst="rect">
            <a:avLst/>
          </a:prstGeom>
        </p:spPr>
        <p:txBody>
          <a:bodyPr wrap="square">
            <a:spAutoFit/>
          </a:bodyPr>
          <a:lstStyle/>
          <a:p>
            <a:pPr algn="just">
              <a:lnSpc>
                <a:spcPct val="150000"/>
              </a:lnSpc>
            </a:pPr>
            <a:r>
              <a:rPr lang="en-US" dirty="0"/>
              <a:t> </a:t>
            </a:r>
            <a:r>
              <a:rPr lang="en-US" sz="2800" dirty="0">
                <a:latin typeface="+mn-lt"/>
              </a:rPr>
              <a:t>Forgetting: Is inability to recall a learnt topic or inability recognize a seen object. </a:t>
            </a:r>
          </a:p>
          <a:p>
            <a:pPr algn="just">
              <a:lnSpc>
                <a:spcPct val="150000"/>
              </a:lnSpc>
            </a:pPr>
            <a:r>
              <a:rPr lang="en-US" sz="2800" dirty="0">
                <a:latin typeface="+mn-lt"/>
              </a:rPr>
              <a:t>Forgetting means failure at any time to recall an experience when attempting to do so or to perform an action previously learned. </a:t>
            </a:r>
            <a:endParaRPr lang="en-US" sz="2800" dirty="0">
              <a:latin typeface="+mn-lt"/>
            </a:endParaRPr>
          </a:p>
        </p:txBody>
      </p:sp>
    </p:spTree>
    <p:extLst>
      <p:ext uri="{BB962C8B-B14F-4D97-AF65-F5344CB8AC3E}">
        <p14:creationId xmlns:p14="http://schemas.microsoft.com/office/powerpoint/2010/main" val="1553307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ChangeArrowheads="1"/>
          </p:cNvSpPr>
          <p:nvPr/>
        </p:nvSpPr>
        <p:spPr bwMode="auto">
          <a:xfrm>
            <a:off x="2209800" y="533400"/>
            <a:ext cx="77724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endParaRPr lang="en-US" altLang="en-US" sz="3500" b="1" i="1"/>
          </a:p>
        </p:txBody>
      </p:sp>
      <p:sp>
        <p:nvSpPr>
          <p:cNvPr id="1242115" name="Rectangle 3"/>
          <p:cNvSpPr>
            <a:spLocks noChangeArrowheads="1"/>
          </p:cNvSpPr>
          <p:nvPr/>
        </p:nvSpPr>
        <p:spPr bwMode="auto">
          <a:xfrm>
            <a:off x="304800" y="914400"/>
            <a:ext cx="10668000" cy="5725722"/>
          </a:xfrm>
          <a:prstGeom prst="rect">
            <a:avLst/>
          </a:prstGeom>
          <a:noFill/>
          <a:ln>
            <a:noFill/>
          </a:ln>
        </p:spPr>
        <p:style>
          <a:lnRef idx="0">
            <a:scrgbClr r="0" g="0" b="0"/>
          </a:lnRef>
          <a:fillRef idx="0">
            <a:scrgbClr r="0" g="0" b="0"/>
          </a:fillRef>
          <a:effectRef idx="0">
            <a:scrgbClr r="0" g="0" b="0"/>
          </a:effectRef>
          <a:fontRef idx="minor">
            <a:schemeClr val="dk1"/>
          </a:fontRef>
        </p:style>
        <p:txBody>
          <a:bodyPr/>
          <a:lstStyle>
            <a:lvl1pPr marL="233363" indent="-233363">
              <a:defRPr sz="3200">
                <a:solidFill>
                  <a:schemeClr val="tx1"/>
                </a:solidFill>
                <a:latin typeface="Arial" panose="020B0604020202020204" pitchFamily="34" charset="0"/>
              </a:defRPr>
            </a:lvl1pPr>
            <a:lvl2pPr marL="685800" indent="-22860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just" eaLnBrk="1" hangingPunct="1">
              <a:spcAft>
                <a:spcPct val="30000"/>
              </a:spcAft>
              <a:buFontTx/>
              <a:buChar char="•"/>
            </a:pPr>
            <a:r>
              <a:rPr lang="en-US" altLang="en-US" sz="2500" dirty="0">
                <a:latin typeface="+mn-lt"/>
              </a:rPr>
              <a:t>Forgetting can occur at any one of the three stages of memory.</a:t>
            </a:r>
          </a:p>
          <a:p>
            <a:pPr algn="just" eaLnBrk="1" hangingPunct="1">
              <a:spcAft>
                <a:spcPct val="30000"/>
              </a:spcAft>
              <a:buFontTx/>
              <a:buChar char="•"/>
            </a:pPr>
            <a:r>
              <a:rPr lang="en-US" altLang="en-US" sz="2500" dirty="0">
                <a:latin typeface="+mn-lt"/>
              </a:rPr>
              <a:t>Information encoded in sensory memory decays almost immediately unless it is transferred into short-term memory.</a:t>
            </a:r>
          </a:p>
          <a:p>
            <a:pPr algn="just" eaLnBrk="1" hangingPunct="1">
              <a:spcAft>
                <a:spcPct val="30000"/>
              </a:spcAft>
              <a:buFontTx/>
              <a:buChar char="•"/>
            </a:pPr>
            <a:r>
              <a:rPr lang="en-US" altLang="en-US" sz="2500" dirty="0">
                <a:latin typeface="+mn-lt"/>
              </a:rPr>
              <a:t>Short-term memory will disappear after only 10 to 12 seconds unless it is transferred into long-term memory.</a:t>
            </a:r>
          </a:p>
          <a:p>
            <a:pPr algn="just" eaLnBrk="1" hangingPunct="1">
              <a:spcAft>
                <a:spcPct val="30000"/>
              </a:spcAft>
              <a:buFontTx/>
              <a:buChar char="•"/>
            </a:pPr>
            <a:r>
              <a:rPr lang="en-US" altLang="en-US" sz="2500" dirty="0">
                <a:latin typeface="+mn-lt"/>
              </a:rPr>
              <a:t>Information stored in short-term memory is lost when it is displaced by new information.</a:t>
            </a:r>
          </a:p>
          <a:p>
            <a:pPr algn="just" eaLnBrk="1" hangingPunct="1">
              <a:spcAft>
                <a:spcPct val="30000"/>
              </a:spcAft>
              <a:buFontTx/>
              <a:buChar char="•"/>
            </a:pPr>
            <a:r>
              <a:rPr lang="en-US" altLang="en-US" sz="2500" dirty="0">
                <a:latin typeface="+mn-lt"/>
              </a:rPr>
              <a:t>The most familiar and significant cases of forgetting involve the inability to use information in long-term memory.</a:t>
            </a:r>
          </a:p>
        </p:txBody>
      </p:sp>
      <p:sp>
        <p:nvSpPr>
          <p:cNvPr id="92164" name="Rectangle 4"/>
          <p:cNvSpPr>
            <a:spLocks noChangeArrowheads="1"/>
          </p:cNvSpPr>
          <p:nvPr/>
        </p:nvSpPr>
        <p:spPr bwMode="auto">
          <a:xfrm>
            <a:off x="2073639" y="190500"/>
            <a:ext cx="815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r>
              <a:rPr lang="en-US" altLang="en-US" sz="2800" b="1" dirty="0">
                <a:solidFill>
                  <a:srgbClr val="073499"/>
                </a:solidFill>
                <a:latin typeface="+mn-lt"/>
              </a:rPr>
              <a:t>Forgetting</a:t>
            </a:r>
            <a:endParaRPr lang="en-US" altLang="en-US" sz="2800" b="1" dirty="0">
              <a:solidFill>
                <a:srgbClr val="FFCC00"/>
              </a:solidFill>
              <a:latin typeface="+mn-lt"/>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42115"/>
                                        </p:tgtEl>
                                        <p:attrNameLst>
                                          <p:attrName>style.visibility</p:attrName>
                                        </p:attrNameLst>
                                      </p:cBhvr>
                                      <p:to>
                                        <p:strVal val="visible"/>
                                      </p:to>
                                    </p:set>
                                    <p:animEffect transition="in" filter="fade">
                                      <p:cBhvr>
                                        <p:cTn id="7" dur="1000"/>
                                        <p:tgtEl>
                                          <p:spTgt spid="1242115"/>
                                        </p:tgtEl>
                                      </p:cBhvr>
                                    </p:animEffect>
                                    <p:anim calcmode="lin" valueType="num">
                                      <p:cBhvr>
                                        <p:cTn id="8" dur="1000" fill="hold"/>
                                        <p:tgtEl>
                                          <p:spTgt spid="1242115"/>
                                        </p:tgtEl>
                                        <p:attrNameLst>
                                          <p:attrName>ppt_x</p:attrName>
                                        </p:attrNameLst>
                                      </p:cBhvr>
                                      <p:tavLst>
                                        <p:tav tm="0">
                                          <p:val>
                                            <p:strVal val="#ppt_x"/>
                                          </p:val>
                                        </p:tav>
                                        <p:tav tm="100000">
                                          <p:val>
                                            <p:strVal val="#ppt_x"/>
                                          </p:val>
                                        </p:tav>
                                      </p:tavLst>
                                    </p:anim>
                                    <p:anim calcmode="lin" valueType="num">
                                      <p:cBhvr>
                                        <p:cTn id="9" dur="1000" fill="hold"/>
                                        <p:tgtEl>
                                          <p:spTgt spid="12421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92164"/>
                                        </p:tgtEl>
                                        <p:attrNameLst>
                                          <p:attrName>style.visibility</p:attrName>
                                        </p:attrNameLst>
                                      </p:cBhvr>
                                      <p:to>
                                        <p:strVal val="visible"/>
                                      </p:to>
                                    </p:set>
                                    <p:animEffect transition="in" filter="barn(inVertical)">
                                      <p:cBhvr>
                                        <p:cTn id="14" dur="500"/>
                                        <p:tgtEl>
                                          <p:spTgt spid="921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2115" grpId="0"/>
      <p:bldP spid="9216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9939" name="Picture 3" descr="psych_2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319939"/>
                                        </p:tgtEl>
                                        <p:attrNameLst>
                                          <p:attrName>style.visibility</p:attrName>
                                        </p:attrNameLst>
                                      </p:cBhvr>
                                      <p:to>
                                        <p:strVal val="visible"/>
                                      </p:to>
                                    </p:set>
                                    <p:anim calcmode="lin" valueType="num">
                                      <p:cBhvr>
                                        <p:cTn id="7" dur="1000" fill="hold"/>
                                        <p:tgtEl>
                                          <p:spTgt spid="1319939"/>
                                        </p:tgtEl>
                                        <p:attrNameLst>
                                          <p:attrName>ppt_w</p:attrName>
                                        </p:attrNameLst>
                                      </p:cBhvr>
                                      <p:tavLst>
                                        <p:tav tm="0">
                                          <p:val>
                                            <p:fltVal val="0"/>
                                          </p:val>
                                        </p:tav>
                                        <p:tav tm="100000">
                                          <p:val>
                                            <p:strVal val="#ppt_w"/>
                                          </p:val>
                                        </p:tav>
                                      </p:tavLst>
                                    </p:anim>
                                    <p:anim calcmode="lin" valueType="num">
                                      <p:cBhvr>
                                        <p:cTn id="8" dur="1000" fill="hold"/>
                                        <p:tgtEl>
                                          <p:spTgt spid="1319939"/>
                                        </p:tgtEl>
                                        <p:attrNameLst>
                                          <p:attrName>ppt_h</p:attrName>
                                        </p:attrNameLst>
                                      </p:cBhvr>
                                      <p:tavLst>
                                        <p:tav tm="0">
                                          <p:val>
                                            <p:fltVal val="0"/>
                                          </p:val>
                                        </p:tav>
                                        <p:tav tm="100000">
                                          <p:val>
                                            <p:strVal val="#ppt_h"/>
                                          </p:val>
                                        </p:tav>
                                      </p:tavLst>
                                    </p:anim>
                                    <p:anim calcmode="lin" valueType="num">
                                      <p:cBhvr>
                                        <p:cTn id="9" dur="1000" fill="hold"/>
                                        <p:tgtEl>
                                          <p:spTgt spid="1319939"/>
                                        </p:tgtEl>
                                        <p:attrNameLst>
                                          <p:attrName>style.rotation</p:attrName>
                                        </p:attrNameLst>
                                      </p:cBhvr>
                                      <p:tavLst>
                                        <p:tav tm="0">
                                          <p:val>
                                            <p:fltVal val="90"/>
                                          </p:val>
                                        </p:tav>
                                        <p:tav tm="100000">
                                          <p:val>
                                            <p:fltVal val="0"/>
                                          </p:val>
                                        </p:tav>
                                      </p:tavLst>
                                    </p:anim>
                                    <p:animEffect transition="in" filter="fade">
                                      <p:cBhvr>
                                        <p:cTn id="10" dur="1000"/>
                                        <p:tgtEl>
                                          <p:spTgt spid="13199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5843" name="Picture 3" descr="psych_20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0"/>
            <a:ext cx="11963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315843"/>
                                        </p:tgtEl>
                                        <p:attrNameLst>
                                          <p:attrName>style.visibility</p:attrName>
                                        </p:attrNameLst>
                                      </p:cBhvr>
                                      <p:to>
                                        <p:strVal val="visible"/>
                                      </p:to>
                                    </p:set>
                                    <p:animEffect transition="in" filter="wheel(1)">
                                      <p:cBhvr>
                                        <p:cTn id="7" dur="2000"/>
                                        <p:tgtEl>
                                          <p:spTgt spid="13158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143000"/>
            <a:ext cx="10820400" cy="5486400"/>
          </a:xfrm>
        </p:spPr>
        <p:txBody>
          <a:bodyPr/>
          <a:lstStyle/>
          <a:p>
            <a:pPr algn="just">
              <a:lnSpc>
                <a:spcPct val="150000"/>
              </a:lnSpc>
            </a:pPr>
            <a:r>
              <a:rPr lang="en-US" sz="2800" b="1" dirty="0">
                <a:solidFill>
                  <a:schemeClr val="tx1"/>
                </a:solidFill>
              </a:rPr>
              <a:t>1. </a:t>
            </a:r>
            <a:r>
              <a:rPr lang="en-US" sz="2800" b="1" dirty="0">
                <a:solidFill>
                  <a:schemeClr val="accent1"/>
                </a:solidFill>
              </a:rPr>
              <a:t>Inadequate Impression at the Time of Learning:</a:t>
            </a:r>
          </a:p>
          <a:p>
            <a:pPr algn="just">
              <a:lnSpc>
                <a:spcPct val="150000"/>
              </a:lnSpc>
            </a:pPr>
            <a:r>
              <a:rPr lang="en-US" sz="2800" dirty="0">
                <a:solidFill>
                  <a:schemeClr val="tx1"/>
                </a:solidFill>
              </a:rPr>
              <a:t>The reason for inadequate impression is lack of attention and inadequate learning will is necessary for good memory</a:t>
            </a:r>
          </a:p>
          <a:p>
            <a:pPr algn="just">
              <a:lnSpc>
                <a:spcPct val="150000"/>
              </a:lnSpc>
            </a:pPr>
            <a:r>
              <a:rPr lang="en-US" sz="2800" b="1" dirty="0">
                <a:solidFill>
                  <a:schemeClr val="accent1"/>
                </a:solidFill>
              </a:rPr>
              <a:t>2. Decay</a:t>
            </a:r>
            <a:r>
              <a:rPr lang="en-US" sz="2800" dirty="0">
                <a:solidFill>
                  <a:schemeClr val="tx1"/>
                </a:solidFill>
              </a:rPr>
              <a:t>: memories may fade or erode</a:t>
            </a:r>
            <a:endParaRPr lang="en-US" sz="2800" dirty="0">
              <a:solidFill>
                <a:schemeClr val="tx1"/>
              </a:solidFill>
            </a:endParaRPr>
          </a:p>
        </p:txBody>
      </p:sp>
      <p:sp>
        <p:nvSpPr>
          <p:cNvPr id="5" name="Title 1"/>
          <p:cNvSpPr>
            <a:spLocks noGrp="1"/>
          </p:cNvSpPr>
          <p:nvPr>
            <p:ph type="title"/>
          </p:nvPr>
        </p:nvSpPr>
        <p:spPr/>
        <p:txBody>
          <a:bodyPr/>
          <a:lstStyle/>
          <a:p>
            <a:r>
              <a:rPr lang="en-US" dirty="0" smtClean="0"/>
              <a:t>Causes of forgetting </a:t>
            </a:r>
            <a:endParaRPr lang="en-US" dirty="0"/>
          </a:p>
        </p:txBody>
      </p:sp>
    </p:spTree>
    <p:extLst>
      <p:ext uri="{BB962C8B-B14F-4D97-AF65-F5344CB8AC3E}">
        <p14:creationId xmlns:p14="http://schemas.microsoft.com/office/powerpoint/2010/main" val="877522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381000"/>
            <a:ext cx="10363200" cy="6324600"/>
          </a:xfrm>
        </p:spPr>
        <p:txBody>
          <a:bodyPr/>
          <a:lstStyle/>
          <a:p>
            <a:pPr algn="just"/>
            <a:r>
              <a:rPr lang="en-US" sz="2800" b="1" dirty="0">
                <a:solidFill>
                  <a:schemeClr val="accent1"/>
                </a:solidFill>
              </a:rPr>
              <a:t>3. Interference</a:t>
            </a:r>
            <a:r>
              <a:rPr lang="en-US" sz="2600" b="1" dirty="0">
                <a:solidFill>
                  <a:schemeClr val="tx1"/>
                </a:solidFill>
              </a:rPr>
              <a:t>:</a:t>
            </a:r>
          </a:p>
          <a:p>
            <a:pPr algn="just"/>
            <a:r>
              <a:rPr lang="en-US" sz="2600" dirty="0">
                <a:solidFill>
                  <a:schemeClr val="tx1"/>
                </a:solidFill>
              </a:rPr>
              <a:t>One type of learning interface with the learning of another type is called theory of interference.</a:t>
            </a:r>
          </a:p>
          <a:p>
            <a:pPr algn="just"/>
            <a:r>
              <a:rPr lang="en-US" sz="2600" dirty="0">
                <a:solidFill>
                  <a:schemeClr val="tx1"/>
                </a:solidFill>
              </a:rPr>
              <a:t>There are two types of interface, proactive interface and retroactive interface:</a:t>
            </a:r>
          </a:p>
          <a:p>
            <a:pPr algn="just"/>
            <a:r>
              <a:rPr lang="en-US" sz="2600" dirty="0">
                <a:solidFill>
                  <a:schemeClr val="tx1"/>
                </a:solidFill>
              </a:rPr>
              <a:t>(a) Proactive interference: When something learnt earlier distrusts recall of something you are learning how</a:t>
            </a:r>
          </a:p>
          <a:p>
            <a:pPr algn="just"/>
            <a:r>
              <a:rPr lang="en-US" sz="2600" dirty="0">
                <a:solidFill>
                  <a:schemeClr val="tx1"/>
                </a:solidFill>
              </a:rPr>
              <a:t>(b) Retroactive interference:</a:t>
            </a:r>
            <a:r>
              <a:rPr lang="en-US" sz="2600" dirty="0">
                <a:solidFill>
                  <a:schemeClr val="tx1"/>
                </a:solidFill>
              </a:rPr>
              <a:t> </a:t>
            </a:r>
            <a:r>
              <a:rPr lang="en-US" sz="2600" dirty="0">
                <a:solidFill>
                  <a:schemeClr val="tx1"/>
                </a:solidFill>
              </a:rPr>
              <a:t>When learning now makes it harder to recall something you learned earlier.</a:t>
            </a:r>
            <a:endParaRPr lang="en-US" sz="2600" dirty="0">
              <a:solidFill>
                <a:schemeClr val="tx1"/>
              </a:solidFill>
            </a:endParaRPr>
          </a:p>
        </p:txBody>
      </p:sp>
    </p:spTree>
    <p:extLst>
      <p:ext uri="{BB962C8B-B14F-4D97-AF65-F5344CB8AC3E}">
        <p14:creationId xmlns:p14="http://schemas.microsoft.com/office/powerpoint/2010/main" val="1391655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8744"/>
            <a:ext cx="12192000" cy="6858000"/>
          </a:xfrm>
          <a:prstGeom prst="rect">
            <a:avLst/>
          </a:prstGeom>
        </p:spPr>
      </p:pic>
      <p:sp>
        <p:nvSpPr>
          <p:cNvPr id="7" name="Title 1"/>
          <p:cNvSpPr>
            <a:spLocks noGrp="1"/>
          </p:cNvSpPr>
          <p:nvPr>
            <p:ph type="title"/>
          </p:nvPr>
        </p:nvSpPr>
        <p:spPr>
          <a:xfrm>
            <a:off x="2022475" y="484188"/>
            <a:ext cx="7556500" cy="1116012"/>
          </a:xfrm>
        </p:spPr>
        <p:txBody>
          <a:bodyPr/>
          <a:lstStyle/>
          <a:p>
            <a:pPr eaLnBrk="1" hangingPunct="1"/>
            <a:r>
              <a:rPr lang="en-US" altLang="en-US" b="1" dirty="0" smtClean="0">
                <a:solidFill>
                  <a:schemeClr val="bg1"/>
                </a:solidFill>
              </a:rPr>
              <a:t>Components Of Memory </a:t>
            </a:r>
          </a:p>
        </p:txBody>
      </p:sp>
      <p:sp>
        <p:nvSpPr>
          <p:cNvPr id="8" name="Rectangle 2"/>
          <p:cNvSpPr>
            <a:spLocks noChangeArrowheads="1"/>
          </p:cNvSpPr>
          <p:nvPr/>
        </p:nvSpPr>
        <p:spPr bwMode="auto">
          <a:xfrm>
            <a:off x="2032469" y="1828801"/>
            <a:ext cx="8330731" cy="325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just">
              <a:lnSpc>
                <a:spcPct val="150000"/>
              </a:lnSpc>
            </a:pPr>
            <a:r>
              <a:rPr lang="en-US" altLang="en-US" sz="2500" b="1" dirty="0">
                <a:solidFill>
                  <a:srgbClr val="FFFF00"/>
                </a:solidFill>
                <a:latin typeface="+mn-lt"/>
              </a:rPr>
              <a:t>Memory involves four basic components or factors </a:t>
            </a:r>
            <a:endParaRPr lang="en-US" altLang="en-US" sz="2500" b="1" dirty="0">
              <a:solidFill>
                <a:srgbClr val="FFFF00"/>
              </a:solidFill>
              <a:latin typeface="+mn-lt"/>
            </a:endParaRPr>
          </a:p>
          <a:p>
            <a:pPr marL="514350" indent="-514350" algn="just">
              <a:lnSpc>
                <a:spcPct val="150000"/>
              </a:lnSpc>
              <a:buFont typeface="+mj-lt"/>
              <a:buAutoNum type="alphaUcPeriod"/>
            </a:pPr>
            <a:r>
              <a:rPr lang="en-US" altLang="en-US" sz="2800" b="1" dirty="0">
                <a:ln w="0"/>
                <a:solidFill>
                  <a:srgbClr val="FFFF00"/>
                </a:solidFill>
                <a:effectLst>
                  <a:outerShdw blurRad="38100" dist="19050" dir="2700000" algn="tl" rotWithShape="0">
                    <a:schemeClr val="dk1">
                      <a:alpha val="40000"/>
                    </a:schemeClr>
                  </a:outerShdw>
                </a:effectLst>
                <a:latin typeface="+mn-lt"/>
              </a:rPr>
              <a:t>learning </a:t>
            </a:r>
          </a:p>
          <a:p>
            <a:pPr marL="514350" indent="-514350" algn="just">
              <a:lnSpc>
                <a:spcPct val="150000"/>
              </a:lnSpc>
              <a:buFont typeface="+mj-lt"/>
              <a:buAutoNum type="alphaUcPeriod"/>
            </a:pPr>
            <a:r>
              <a:rPr lang="en-US" altLang="en-US" sz="2800" b="1" dirty="0">
                <a:ln w="0"/>
                <a:solidFill>
                  <a:srgbClr val="FFFF00"/>
                </a:solidFill>
                <a:effectLst>
                  <a:outerShdw blurRad="38100" dist="19050" dir="2700000" algn="tl" rotWithShape="0">
                    <a:schemeClr val="dk1">
                      <a:alpha val="40000"/>
                    </a:schemeClr>
                  </a:outerShdw>
                </a:effectLst>
                <a:latin typeface="+mn-lt"/>
              </a:rPr>
              <a:t>Retention </a:t>
            </a:r>
          </a:p>
          <a:p>
            <a:pPr marL="514350" indent="-514350" algn="just">
              <a:lnSpc>
                <a:spcPct val="150000"/>
              </a:lnSpc>
              <a:buFont typeface="+mj-lt"/>
              <a:buAutoNum type="alphaUcPeriod"/>
            </a:pPr>
            <a:r>
              <a:rPr lang="en-US" altLang="en-US" sz="2800" b="1" dirty="0">
                <a:ln w="0"/>
                <a:solidFill>
                  <a:srgbClr val="FFFF00"/>
                </a:solidFill>
                <a:effectLst>
                  <a:outerShdw blurRad="38100" dist="19050" dir="2700000" algn="tl" rotWithShape="0">
                    <a:schemeClr val="dk1">
                      <a:alpha val="40000"/>
                    </a:schemeClr>
                  </a:outerShdw>
                </a:effectLst>
                <a:latin typeface="+mn-lt"/>
              </a:rPr>
              <a:t>Recall Or Retrieval </a:t>
            </a:r>
          </a:p>
          <a:p>
            <a:pPr marL="514350" indent="-514350" algn="just">
              <a:lnSpc>
                <a:spcPct val="150000"/>
              </a:lnSpc>
              <a:buFont typeface="+mj-lt"/>
              <a:buAutoNum type="alphaUcPeriod"/>
            </a:pPr>
            <a:r>
              <a:rPr lang="en-US" altLang="en-US" sz="2800" b="1" dirty="0">
                <a:ln w="0"/>
                <a:solidFill>
                  <a:srgbClr val="FFFF00"/>
                </a:solidFill>
                <a:effectLst>
                  <a:outerShdw blurRad="38100" dist="19050" dir="2700000" algn="tl" rotWithShape="0">
                    <a:schemeClr val="dk1">
                      <a:alpha val="40000"/>
                    </a:schemeClr>
                  </a:outerShdw>
                </a:effectLst>
                <a:latin typeface="+mn-lt"/>
              </a:rPr>
              <a:t>Recognition</a:t>
            </a:r>
            <a:endParaRPr lang="en-US" altLang="en-US" sz="2800" b="1" dirty="0">
              <a:ln w="0"/>
              <a:solidFill>
                <a:srgbClr val="FFFF00"/>
              </a:solidFill>
              <a:effectLst>
                <a:outerShdw blurRad="38100" dist="19050" dir="2700000" algn="tl" rotWithShape="0">
                  <a:schemeClr val="dk1">
                    <a:alpha val="40000"/>
                  </a:schemeClr>
                </a:outerShdw>
              </a:effectLst>
              <a:latin typeface="+mn-lt"/>
            </a:endParaRPr>
          </a:p>
        </p:txBody>
      </p:sp>
    </p:spTree>
    <p:extLst>
      <p:ext uri="{BB962C8B-B14F-4D97-AF65-F5344CB8AC3E}">
        <p14:creationId xmlns:p14="http://schemas.microsoft.com/office/powerpoint/2010/main" val="153146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circle(in)">
                                      <p:cBhvr>
                                        <p:cTn id="12" dur="20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barn(inVertical)">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barn(inVertical)">
                                      <p:cBhvr>
                                        <p:cTn id="22" dur="500"/>
                                        <p:tgtEl>
                                          <p:spTgt spid="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Effect transition="in" filter="barn(inVertical)">
                                      <p:cBhvr>
                                        <p:cTn id="27" dur="500"/>
                                        <p:tgtEl>
                                          <p:spTgt spid="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8">
                                            <p:txEl>
                                              <p:pRg st="4" end="4"/>
                                            </p:txEl>
                                          </p:spTgt>
                                        </p:tgtEl>
                                        <p:attrNameLst>
                                          <p:attrName>style.visibility</p:attrName>
                                        </p:attrNameLst>
                                      </p:cBhvr>
                                      <p:to>
                                        <p:strVal val="visible"/>
                                      </p:to>
                                    </p:set>
                                    <p:animEffect transition="in" filter="barn(inVertical)">
                                      <p:cBhvr>
                                        <p:cTn id="32"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762000"/>
            <a:ext cx="10515600" cy="5791200"/>
          </a:xfrm>
        </p:spPr>
        <p:txBody>
          <a:bodyPr/>
          <a:lstStyle/>
          <a:p>
            <a:pPr algn="just"/>
            <a:r>
              <a:rPr lang="en-US" sz="2400" b="1" dirty="0">
                <a:solidFill>
                  <a:schemeClr val="accent1"/>
                </a:solidFill>
              </a:rPr>
              <a:t>4. Lack of Rest and Sleep</a:t>
            </a:r>
            <a:endParaRPr lang="en-US" sz="2400" dirty="0">
              <a:solidFill>
                <a:schemeClr val="accent1"/>
              </a:solidFill>
            </a:endParaRPr>
          </a:p>
          <a:p>
            <a:pPr algn="just"/>
            <a:r>
              <a:rPr lang="en-US" sz="2400" b="1" dirty="0">
                <a:solidFill>
                  <a:schemeClr val="accent1"/>
                </a:solidFill>
              </a:rPr>
              <a:t>5. Poor Health and Defective Mental State</a:t>
            </a:r>
          </a:p>
          <a:p>
            <a:pPr algn="just"/>
            <a:r>
              <a:rPr lang="en-US" sz="2400" b="1" dirty="0">
                <a:solidFill>
                  <a:schemeClr val="accent1"/>
                </a:solidFill>
              </a:rPr>
              <a:t>6. Nature of the Material Learned</a:t>
            </a:r>
            <a:r>
              <a:rPr lang="en-US" sz="2400" dirty="0">
                <a:solidFill>
                  <a:schemeClr val="tx1"/>
                </a:solidFill>
              </a:rPr>
              <a:t>: Amount of forgetting also varies with the nature of the material learned</a:t>
            </a:r>
          </a:p>
          <a:p>
            <a:pPr algn="just"/>
            <a:r>
              <a:rPr lang="en-US" sz="2400" b="1" dirty="0">
                <a:solidFill>
                  <a:schemeClr val="accent1"/>
                </a:solidFill>
              </a:rPr>
              <a:t>7. Methods Used to Learn:</a:t>
            </a:r>
          </a:p>
          <a:p>
            <a:pPr algn="just"/>
            <a:r>
              <a:rPr lang="en-US" sz="2400" b="1" dirty="0">
                <a:solidFill>
                  <a:schemeClr val="accent1"/>
                </a:solidFill>
              </a:rPr>
              <a:t>8. Raise in Emotion</a:t>
            </a:r>
            <a:r>
              <a:rPr lang="en-US" sz="2400" b="1" dirty="0">
                <a:solidFill>
                  <a:schemeClr val="tx1"/>
                </a:solidFill>
              </a:rPr>
              <a:t>: </a:t>
            </a:r>
            <a:r>
              <a:rPr lang="en-US" sz="2400" dirty="0">
                <a:solidFill>
                  <a:schemeClr val="tx1"/>
                </a:solidFill>
              </a:rPr>
              <a:t>Emotion </a:t>
            </a:r>
            <a:r>
              <a:rPr lang="en-US" sz="2400" dirty="0">
                <a:solidFill>
                  <a:schemeClr val="tx1"/>
                </a:solidFill>
              </a:rPr>
              <a:t>plays an important role in learning and forgetting. Sudden rise of emotions blocks the recall. During the high emotional state, blood sugar level is impaired. To maintain the balance internal gland produces </a:t>
            </a:r>
            <a:r>
              <a:rPr lang="en-US" sz="2400" dirty="0" err="1">
                <a:solidFill>
                  <a:schemeClr val="tx1"/>
                </a:solidFill>
              </a:rPr>
              <a:t>cartisole</a:t>
            </a:r>
            <a:r>
              <a:rPr lang="en-US" sz="2400" dirty="0">
                <a:solidFill>
                  <a:schemeClr val="tx1"/>
                </a:solidFill>
              </a:rPr>
              <a:t> that disturbs memory cells.</a:t>
            </a:r>
          </a:p>
          <a:p>
            <a:pPr algn="just"/>
            <a:endParaRPr lang="en-US" sz="2400" dirty="0">
              <a:solidFill>
                <a:schemeClr val="tx1"/>
              </a:solidFill>
            </a:endParaRPr>
          </a:p>
        </p:txBody>
      </p:sp>
    </p:spTree>
    <p:extLst>
      <p:ext uri="{BB962C8B-B14F-4D97-AF65-F5344CB8AC3E}">
        <p14:creationId xmlns:p14="http://schemas.microsoft.com/office/powerpoint/2010/main" val="3542706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447801"/>
            <a:ext cx="10363200" cy="4144963"/>
          </a:xfrm>
        </p:spPr>
        <p:txBody>
          <a:bodyPr/>
          <a:lstStyle/>
          <a:p>
            <a:pPr algn="just">
              <a:lnSpc>
                <a:spcPct val="150000"/>
              </a:lnSpc>
            </a:pPr>
            <a:r>
              <a:rPr lang="en-US" sz="2800" b="1" dirty="0">
                <a:solidFill>
                  <a:schemeClr val="accent1"/>
                </a:solidFill>
              </a:rPr>
              <a:t>9. Entropy through disuse</a:t>
            </a:r>
            <a:r>
              <a:rPr lang="en-US" sz="2800" dirty="0"/>
              <a:t>: Older experience the weaker its memory</a:t>
            </a:r>
          </a:p>
          <a:p>
            <a:pPr algn="just">
              <a:lnSpc>
                <a:spcPct val="150000"/>
              </a:lnSpc>
            </a:pPr>
            <a:r>
              <a:rPr lang="en-US" sz="2800" b="1" dirty="0">
                <a:solidFill>
                  <a:schemeClr val="accent1"/>
                </a:solidFill>
              </a:rPr>
              <a:t>10. It may result due to severe injury</a:t>
            </a:r>
            <a:r>
              <a:rPr lang="en-US" sz="2800" dirty="0"/>
              <a:t>. </a:t>
            </a:r>
          </a:p>
          <a:p>
            <a:pPr algn="just">
              <a:lnSpc>
                <a:spcPct val="150000"/>
              </a:lnSpc>
            </a:pPr>
            <a:r>
              <a:rPr lang="en-US" sz="2800" b="1" dirty="0">
                <a:solidFill>
                  <a:schemeClr val="accent1"/>
                </a:solidFill>
              </a:rPr>
              <a:t>11. Repression</a:t>
            </a:r>
            <a:r>
              <a:rPr lang="en-US" sz="2800" dirty="0"/>
              <a:t> of experiences having guilt shame or frustration</a:t>
            </a:r>
            <a:endParaRPr lang="en-US" sz="2800" dirty="0"/>
          </a:p>
        </p:txBody>
      </p:sp>
    </p:spTree>
    <p:extLst>
      <p:ext uri="{BB962C8B-B14F-4D97-AF65-F5344CB8AC3E}">
        <p14:creationId xmlns:p14="http://schemas.microsoft.com/office/powerpoint/2010/main" val="2841596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ChangeArrowheads="1"/>
          </p:cNvSpPr>
          <p:nvPr/>
        </p:nvSpPr>
        <p:spPr bwMode="auto">
          <a:xfrm>
            <a:off x="2209800" y="533400"/>
            <a:ext cx="77724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endParaRPr lang="en-US" altLang="en-US" sz="3500" b="1" i="1"/>
          </a:p>
        </p:txBody>
      </p:sp>
      <p:sp>
        <p:nvSpPr>
          <p:cNvPr id="1102851" name="Rectangle 3"/>
          <p:cNvSpPr>
            <a:spLocks noChangeArrowheads="1"/>
          </p:cNvSpPr>
          <p:nvPr/>
        </p:nvSpPr>
        <p:spPr bwMode="auto">
          <a:xfrm>
            <a:off x="1981200" y="3733800"/>
            <a:ext cx="8229600" cy="1828800"/>
          </a:xfrm>
          <a:prstGeom prst="rect">
            <a:avLst/>
          </a:prstGeom>
          <a:solidFill>
            <a:srgbClr val="E0E9ED"/>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spcAft>
                <a:spcPct val="30000"/>
              </a:spcAft>
            </a:pPr>
            <a:r>
              <a:rPr lang="en-US" altLang="en-US" sz="2800" b="1" dirty="0">
                <a:solidFill>
                  <a:srgbClr val="BF0000"/>
                </a:solidFill>
              </a:rPr>
              <a:t>Answer: </a:t>
            </a:r>
            <a:r>
              <a:rPr lang="en-US" altLang="en-US" sz="2200" i="1" dirty="0"/>
              <a:t>decay, repression, retrograde amnesia, anterograde </a:t>
            </a:r>
            <a:r>
              <a:rPr lang="en-US" altLang="en-US" sz="2200" i="1" dirty="0"/>
              <a:t>amnesia. </a:t>
            </a:r>
            <a:endParaRPr lang="en-US" altLang="en-US" sz="2200" i="1" dirty="0"/>
          </a:p>
        </p:txBody>
      </p:sp>
      <p:sp>
        <p:nvSpPr>
          <p:cNvPr id="114692" name="Rectangle 4"/>
          <p:cNvSpPr>
            <a:spLocks noChangeArrowheads="1"/>
          </p:cNvSpPr>
          <p:nvPr/>
        </p:nvSpPr>
        <p:spPr bwMode="auto">
          <a:xfrm>
            <a:off x="1981200" y="1371600"/>
            <a:ext cx="8229600" cy="1981200"/>
          </a:xfrm>
          <a:prstGeom prst="rect">
            <a:avLst/>
          </a:prstGeom>
          <a:solidFill>
            <a:srgbClr val="F9F5B4"/>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marL="233363" indent="-233363">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spcAft>
                <a:spcPct val="30000"/>
              </a:spcAft>
            </a:pPr>
            <a:r>
              <a:rPr lang="en-US" altLang="en-US" b="1"/>
              <a:t>Recall</a:t>
            </a:r>
          </a:p>
          <a:p>
            <a:pPr algn="ctr" eaLnBrk="1" hangingPunct="1">
              <a:spcAft>
                <a:spcPct val="30000"/>
              </a:spcAft>
            </a:pPr>
            <a:r>
              <a:rPr lang="en-US" altLang="en-US"/>
              <a:t>What are the five types of forgetting discussed in this section?</a:t>
            </a:r>
          </a:p>
        </p:txBody>
      </p:sp>
      <p:sp>
        <p:nvSpPr>
          <p:cNvPr id="114693" name="Rectangle 5"/>
          <p:cNvSpPr>
            <a:spLocks noChangeArrowheads="1"/>
          </p:cNvSpPr>
          <p:nvPr/>
        </p:nvSpPr>
        <p:spPr bwMode="auto">
          <a:xfrm>
            <a:off x="1905000" y="609600"/>
            <a:ext cx="815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r>
              <a:rPr lang="en-US" altLang="en-US" sz="2800" b="1">
                <a:solidFill>
                  <a:srgbClr val="073499"/>
                </a:solidFill>
              </a:rPr>
              <a:t>Reading Check</a:t>
            </a:r>
            <a:endParaRPr lang="en-US" altLang="en-US" sz="2800" b="1">
              <a:solidFill>
                <a:srgbClr val="FFCC00"/>
              </a:solidFill>
            </a:endParaRPr>
          </a:p>
        </p:txBody>
      </p:sp>
      <p:sp>
        <p:nvSpPr>
          <p:cNvPr id="1102854" name="AutoShape 6"/>
          <p:cNvSpPr>
            <a:spLocks noChangeArrowheads="1"/>
          </p:cNvSpPr>
          <p:nvPr/>
        </p:nvSpPr>
        <p:spPr bwMode="auto">
          <a:xfrm flipH="1" flipV="1">
            <a:off x="9982200" y="3416300"/>
            <a:ext cx="228600" cy="152400"/>
          </a:xfrm>
          <a:prstGeom prst="triangle">
            <a:avLst>
              <a:gd name="adj" fmla="val 50000"/>
            </a:avLst>
          </a:prstGeom>
          <a:solidFill>
            <a:srgbClr val="800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lnSpc>
                <a:spcPct val="110000"/>
              </a:lnSpc>
              <a:spcBef>
                <a:spcPct val="20000"/>
              </a:spcBef>
            </a:pPr>
            <a:endParaRPr lang="en-US" alt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1102854"/>
                                        </p:tgtEl>
                                        <p:attrNameLst>
                                          <p:attrName>style.visibility</p:attrName>
                                        </p:attrNameLst>
                                      </p:cBhvr>
                                      <p:to>
                                        <p:strVal val="hidden"/>
                                      </p:to>
                                    </p:set>
                                  </p:childTnLst>
                                </p:cTn>
                              </p:par>
                            </p:childTnLst>
                          </p:cTn>
                        </p:par>
                        <p:par>
                          <p:cTn id="7" fill="hold" nodeType="afterGroup">
                            <p:stCondLst>
                              <p:cond delay="0"/>
                            </p:stCondLst>
                            <p:childTnLst>
                              <p:par>
                                <p:cTn id="8" presetID="22" presetClass="entr" presetSubtype="1" fill="hold" grpId="0" nodeType="afterEffect">
                                  <p:stCondLst>
                                    <p:cond delay="0"/>
                                  </p:stCondLst>
                                  <p:childTnLst>
                                    <p:set>
                                      <p:cBhvr>
                                        <p:cTn id="9" dur="1" fill="hold">
                                          <p:stCondLst>
                                            <p:cond delay="0"/>
                                          </p:stCondLst>
                                        </p:cTn>
                                        <p:tgtEl>
                                          <p:spTgt spid="1102851"/>
                                        </p:tgtEl>
                                        <p:attrNameLst>
                                          <p:attrName>style.visibility</p:attrName>
                                        </p:attrNameLst>
                                      </p:cBhvr>
                                      <p:to>
                                        <p:strVal val="visible"/>
                                      </p:to>
                                    </p:set>
                                    <p:animEffect transition="in" filter="wipe(up)">
                                      <p:cBhvr>
                                        <p:cTn id="10" dur="500"/>
                                        <p:tgtEl>
                                          <p:spTgt spid="11028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285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2475" y="37475"/>
            <a:ext cx="8035925" cy="1116012"/>
          </a:xfrm>
        </p:spPr>
        <p:txBody>
          <a:bodyPr/>
          <a:lstStyle/>
          <a:p>
            <a:r>
              <a:rPr lang="en-US" dirty="0" smtClean="0"/>
              <a:t>Methods for Improving  Memory</a:t>
            </a:r>
            <a:endParaRPr lang="en-US" dirty="0"/>
          </a:p>
        </p:txBody>
      </p:sp>
      <p:sp>
        <p:nvSpPr>
          <p:cNvPr id="3" name="Content Placeholder 2"/>
          <p:cNvSpPr>
            <a:spLocks noGrp="1"/>
          </p:cNvSpPr>
          <p:nvPr>
            <p:ph idx="1"/>
          </p:nvPr>
        </p:nvSpPr>
        <p:spPr>
          <a:xfrm>
            <a:off x="914400" y="914400"/>
            <a:ext cx="8664574" cy="5715000"/>
          </a:xfrm>
        </p:spPr>
        <p:txBody>
          <a:bodyPr/>
          <a:lstStyle/>
          <a:p>
            <a:pPr marL="457200" indent="-457200">
              <a:buFont typeface="+mj-lt"/>
              <a:buAutoNum type="arabicPeriod"/>
            </a:pPr>
            <a:r>
              <a:rPr lang="en-US" sz="2400" dirty="0">
                <a:solidFill>
                  <a:schemeClr val="tx1"/>
                </a:solidFill>
              </a:rPr>
              <a:t>Focus Your Attention</a:t>
            </a:r>
          </a:p>
          <a:p>
            <a:pPr marL="457200" indent="-457200">
              <a:buFont typeface="+mj-lt"/>
              <a:buAutoNum type="arabicPeriod"/>
            </a:pPr>
            <a:r>
              <a:rPr lang="en-US" sz="2400" dirty="0">
                <a:solidFill>
                  <a:schemeClr val="tx1"/>
                </a:solidFill>
              </a:rPr>
              <a:t>Avoid </a:t>
            </a:r>
            <a:r>
              <a:rPr lang="en-US" sz="2400" dirty="0">
                <a:solidFill>
                  <a:schemeClr val="tx1"/>
                </a:solidFill>
              </a:rPr>
              <a:t>Cramming</a:t>
            </a:r>
          </a:p>
          <a:p>
            <a:pPr marL="457200" indent="-457200">
              <a:buFont typeface="+mj-lt"/>
              <a:buAutoNum type="arabicPeriod"/>
            </a:pPr>
            <a:r>
              <a:rPr lang="en-US" sz="2400" dirty="0">
                <a:solidFill>
                  <a:schemeClr val="tx1"/>
                </a:solidFill>
              </a:rPr>
              <a:t>Structure and </a:t>
            </a:r>
            <a:r>
              <a:rPr lang="en-US" sz="2400" dirty="0">
                <a:solidFill>
                  <a:schemeClr val="tx1"/>
                </a:solidFill>
              </a:rPr>
              <a:t>Organize</a:t>
            </a:r>
          </a:p>
          <a:p>
            <a:pPr marL="457200" indent="-457200">
              <a:buFont typeface="+mj-lt"/>
              <a:buAutoNum type="arabicPeriod"/>
            </a:pPr>
            <a:r>
              <a:rPr lang="en-US" sz="2400" dirty="0">
                <a:solidFill>
                  <a:schemeClr val="tx1"/>
                </a:solidFill>
              </a:rPr>
              <a:t>Utilize Mnemonic </a:t>
            </a:r>
            <a:r>
              <a:rPr lang="en-US" sz="2400" dirty="0">
                <a:solidFill>
                  <a:schemeClr val="tx1"/>
                </a:solidFill>
              </a:rPr>
              <a:t>Devices</a:t>
            </a:r>
          </a:p>
          <a:p>
            <a:pPr marL="457200" indent="-457200">
              <a:buFont typeface="+mj-lt"/>
              <a:buAutoNum type="arabicPeriod"/>
            </a:pPr>
            <a:r>
              <a:rPr lang="en-US" sz="2400" dirty="0">
                <a:solidFill>
                  <a:schemeClr val="tx1"/>
                </a:solidFill>
              </a:rPr>
              <a:t>Elaborate and </a:t>
            </a:r>
            <a:r>
              <a:rPr lang="en-US" sz="2400" dirty="0">
                <a:solidFill>
                  <a:schemeClr val="tx1"/>
                </a:solidFill>
              </a:rPr>
              <a:t>Rehearse</a:t>
            </a:r>
          </a:p>
          <a:p>
            <a:pPr marL="457200" indent="-457200">
              <a:buFont typeface="+mj-lt"/>
              <a:buAutoNum type="arabicPeriod"/>
            </a:pPr>
            <a:r>
              <a:rPr lang="en-US" sz="2400" dirty="0">
                <a:solidFill>
                  <a:schemeClr val="tx1"/>
                </a:solidFill>
              </a:rPr>
              <a:t>Visualize </a:t>
            </a:r>
            <a:r>
              <a:rPr lang="en-US" sz="2400" dirty="0">
                <a:solidFill>
                  <a:schemeClr val="tx1"/>
                </a:solidFill>
              </a:rPr>
              <a:t>Concepts</a:t>
            </a:r>
          </a:p>
          <a:p>
            <a:pPr marL="457200" indent="-457200">
              <a:buFont typeface="+mj-lt"/>
              <a:buAutoNum type="arabicPeriod"/>
            </a:pPr>
            <a:r>
              <a:rPr lang="en-US" sz="2400" dirty="0">
                <a:solidFill>
                  <a:schemeClr val="tx1"/>
                </a:solidFill>
              </a:rPr>
              <a:t>Relate New Information to Things You Already Know</a:t>
            </a:r>
          </a:p>
          <a:p>
            <a:pPr marL="457200" indent="-457200">
              <a:buFont typeface="+mj-lt"/>
              <a:buAutoNum type="arabicPeriod"/>
            </a:pPr>
            <a:r>
              <a:rPr lang="en-US" sz="2400" dirty="0">
                <a:solidFill>
                  <a:schemeClr val="tx1"/>
                </a:solidFill>
              </a:rPr>
              <a:t>Read Out Loud</a:t>
            </a:r>
          </a:p>
          <a:p>
            <a:pPr marL="457200" indent="-457200">
              <a:buFont typeface="+mj-lt"/>
              <a:buAutoNum type="arabicPeriod"/>
            </a:pPr>
            <a:r>
              <a:rPr lang="en-US" sz="2400" dirty="0">
                <a:solidFill>
                  <a:schemeClr val="tx1"/>
                </a:solidFill>
              </a:rPr>
              <a:t>Get Some </a:t>
            </a:r>
            <a:r>
              <a:rPr lang="en-US" sz="2400" dirty="0">
                <a:solidFill>
                  <a:schemeClr val="tx1"/>
                </a:solidFill>
              </a:rPr>
              <a:t>Sleep</a:t>
            </a:r>
            <a:r>
              <a:rPr lang="en-US" b="0" dirty="0" smtClean="0">
                <a:effectLst/>
              </a:rPr>
              <a:t/>
            </a:r>
            <a:br>
              <a:rPr lang="en-US" b="0" dirty="0" smtClean="0">
                <a:effectLst/>
              </a:rPr>
            </a:br>
            <a:r>
              <a:rPr lang="en-US" b="0" dirty="0" smtClean="0">
                <a:effectLst/>
              </a:rPr>
              <a:t/>
            </a:r>
            <a:br>
              <a:rPr lang="en-US" b="0" dirty="0" smtClean="0">
                <a:effectLst/>
              </a:rPr>
            </a:br>
            <a:endParaRPr lang="en-US" dirty="0"/>
          </a:p>
        </p:txBody>
      </p:sp>
    </p:spTree>
    <p:extLst>
      <p:ext uri="{BB962C8B-B14F-4D97-AF65-F5344CB8AC3E}">
        <p14:creationId xmlns:p14="http://schemas.microsoft.com/office/powerpoint/2010/main" val="3755654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 calcmode="lin" valueType="num">
                                      <p:cBhvr additive="base">
                                        <p:cTn id="5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8" end="8"/>
                                            </p:txEl>
                                          </p:spTgt>
                                        </p:tgtEl>
                                        <p:attrNameLst>
                                          <p:attrName>style.visibility</p:attrName>
                                        </p:attrNameLst>
                                      </p:cBhvr>
                                      <p:to>
                                        <p:strVal val="visible"/>
                                      </p:to>
                                    </p:set>
                                    <p:anim calcmode="lin" valueType="num">
                                      <p:cBhvr additive="base">
                                        <p:cTn id="6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59968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4"/>
                                        </p:tgtEl>
                                        <p:attrNameLst>
                                          <p:attrName>ppt_w</p:attrName>
                                        </p:attrNameLst>
                                      </p:cBhvr>
                                      <p:tavLst>
                                        <p:tav tm="0">
                                          <p:val>
                                            <p:strVal val="ppt_w"/>
                                          </p:val>
                                        </p:tav>
                                        <p:tav tm="100000">
                                          <p:val>
                                            <p:fltVal val="0"/>
                                          </p:val>
                                        </p:tav>
                                      </p:tavLst>
                                    </p:anim>
                                    <p:anim calcmode="lin" valueType="num">
                                      <p:cBhvr>
                                        <p:cTn id="7" dur="1000"/>
                                        <p:tgtEl>
                                          <p:spTgt spid="4"/>
                                        </p:tgtEl>
                                        <p:attrNameLst>
                                          <p:attrName>ppt_h</p:attrName>
                                        </p:attrNameLst>
                                      </p:cBhvr>
                                      <p:tavLst>
                                        <p:tav tm="0">
                                          <p:val>
                                            <p:strVal val="ppt_h"/>
                                          </p:val>
                                        </p:tav>
                                        <p:tav tm="100000">
                                          <p:val>
                                            <p:fltVal val="0"/>
                                          </p:val>
                                        </p:tav>
                                      </p:tavLst>
                                    </p:anim>
                                    <p:anim calcmode="lin" valueType="num">
                                      <p:cBhvr>
                                        <p:cTn id="8" dur="1000"/>
                                        <p:tgtEl>
                                          <p:spTgt spid="4"/>
                                        </p:tgtEl>
                                        <p:attrNameLst>
                                          <p:attrName>style.rotation</p:attrName>
                                        </p:attrNameLst>
                                      </p:cBhvr>
                                      <p:tavLst>
                                        <p:tav tm="0">
                                          <p:val>
                                            <p:fltVal val="0"/>
                                          </p:val>
                                        </p:tav>
                                        <p:tav tm="100000">
                                          <p:val>
                                            <p:fltVal val="90"/>
                                          </p:val>
                                        </p:tav>
                                      </p:tavLst>
                                    </p:anim>
                                    <p:animEffect transition="out" filter="fade">
                                      <p:cBhvr>
                                        <p:cTn id="9" dur="1000"/>
                                        <p:tgtEl>
                                          <p:spTgt spid="4"/>
                                        </p:tgtEl>
                                      </p:cBhvr>
                                    </p:animEffect>
                                    <p:set>
                                      <p:cBhvr>
                                        <p:cTn id="10" dur="1" fill="hold">
                                          <p:stCondLst>
                                            <p:cond delay="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eaLnBrk="1" hangingPunct="1"/>
            <a:r>
              <a:rPr lang="en-US" altLang="en-US" dirty="0" smtClean="0"/>
              <a:t>1. Learning </a:t>
            </a:r>
          </a:p>
        </p:txBody>
      </p:sp>
      <p:sp>
        <p:nvSpPr>
          <p:cNvPr id="34819" name="Rectangle 2"/>
          <p:cNvSpPr>
            <a:spLocks noChangeArrowheads="1"/>
          </p:cNvSpPr>
          <p:nvPr/>
        </p:nvSpPr>
        <p:spPr bwMode="auto">
          <a:xfrm>
            <a:off x="0" y="1219201"/>
            <a:ext cx="121920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just">
              <a:lnSpc>
                <a:spcPct val="150000"/>
              </a:lnSpc>
            </a:pPr>
            <a:r>
              <a:rPr lang="en-US" altLang="en-US" sz="2800" dirty="0">
                <a:latin typeface="+mn-lt"/>
              </a:rPr>
              <a:t>It is the process of registering impressions or acquiring new knowledge, skills, attitudes, and so on.</a:t>
            </a:r>
          </a:p>
        </p:txBody>
      </p:sp>
      <p:sp>
        <p:nvSpPr>
          <p:cNvPr id="3" name="Rectangle 2"/>
          <p:cNvSpPr/>
          <p:nvPr/>
        </p:nvSpPr>
        <p:spPr>
          <a:xfrm>
            <a:off x="2022475" y="3339207"/>
            <a:ext cx="2778196" cy="646331"/>
          </a:xfrm>
          <a:prstGeom prst="rect">
            <a:avLst/>
          </a:prstGeom>
        </p:spPr>
        <p:txBody>
          <a:bodyPr wrap="none">
            <a:spAutoFit/>
          </a:bodyPr>
          <a:lstStyle/>
          <a:p>
            <a:r>
              <a:rPr lang="en-US" altLang="en-US" sz="3600" dirty="0">
                <a:solidFill>
                  <a:srgbClr val="D34817"/>
                </a:solidFill>
                <a:latin typeface="Rockwell"/>
                <a:ea typeface="+mj-ea"/>
                <a:cs typeface="+mj-cs"/>
              </a:rPr>
              <a:t>2. Retention </a:t>
            </a:r>
            <a:endParaRPr lang="en-US" dirty="0"/>
          </a:p>
        </p:txBody>
      </p:sp>
      <p:sp>
        <p:nvSpPr>
          <p:cNvPr id="6" name="Rectangle 2"/>
          <p:cNvSpPr>
            <a:spLocks noChangeArrowheads="1"/>
          </p:cNvSpPr>
          <p:nvPr/>
        </p:nvSpPr>
        <p:spPr bwMode="auto">
          <a:xfrm>
            <a:off x="1" y="4343400"/>
            <a:ext cx="121920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just">
              <a:lnSpc>
                <a:spcPct val="150000"/>
              </a:lnSpc>
            </a:pPr>
            <a:r>
              <a:rPr lang="en-US" altLang="en-US" sz="2800" dirty="0">
                <a:latin typeface="+mn-lt"/>
              </a:rPr>
              <a:t>Is  </a:t>
            </a:r>
            <a:r>
              <a:rPr lang="en-US" altLang="en-US" sz="2800" dirty="0">
                <a:latin typeface="+mn-lt"/>
              </a:rPr>
              <a:t>ability to keep things in mind and remember</a:t>
            </a:r>
          </a:p>
        </p:txBody>
      </p:sp>
      <p:pic>
        <p:nvPicPr>
          <p:cNvPr id="4" name="Picture 3"/>
          <p:cNvPicPr>
            <a:picLocks noChangeAspect="1"/>
          </p:cNvPicPr>
          <p:nvPr/>
        </p:nvPicPr>
        <p:blipFill>
          <a:blip r:embed="rId2"/>
          <a:stretch>
            <a:fillRect/>
          </a:stretch>
        </p:blipFill>
        <p:spPr>
          <a:xfrm>
            <a:off x="8448519" y="5405846"/>
            <a:ext cx="2190750" cy="145215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4818"/>
                                        </p:tgtEl>
                                        <p:attrNameLst>
                                          <p:attrName>style.visibility</p:attrName>
                                        </p:attrNameLst>
                                      </p:cBhvr>
                                      <p:to>
                                        <p:strVal val="visible"/>
                                      </p:to>
                                    </p:set>
                                    <p:animEffect transition="in" filter="fade">
                                      <p:cBhvr>
                                        <p:cTn id="7" dur="1000"/>
                                        <p:tgtEl>
                                          <p:spTgt spid="34818"/>
                                        </p:tgtEl>
                                      </p:cBhvr>
                                    </p:animEffect>
                                    <p:anim calcmode="lin" valueType="num">
                                      <p:cBhvr>
                                        <p:cTn id="8" dur="1000" fill="hold"/>
                                        <p:tgtEl>
                                          <p:spTgt spid="34818"/>
                                        </p:tgtEl>
                                        <p:attrNameLst>
                                          <p:attrName>ppt_x</p:attrName>
                                        </p:attrNameLst>
                                      </p:cBhvr>
                                      <p:tavLst>
                                        <p:tav tm="0">
                                          <p:val>
                                            <p:strVal val="#ppt_x"/>
                                          </p:val>
                                        </p:tav>
                                        <p:tav tm="100000">
                                          <p:val>
                                            <p:strVal val="#ppt_x"/>
                                          </p:val>
                                        </p:tav>
                                      </p:tavLst>
                                    </p:anim>
                                    <p:anim calcmode="lin" valueType="num">
                                      <p:cBhvr>
                                        <p:cTn id="9" dur="1000" fill="hold"/>
                                        <p:tgtEl>
                                          <p:spTgt spid="348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4819"/>
                                        </p:tgtEl>
                                        <p:attrNameLst>
                                          <p:attrName>style.visibility</p:attrName>
                                        </p:attrNameLst>
                                      </p:cBhvr>
                                      <p:to>
                                        <p:strVal val="visible"/>
                                      </p:to>
                                    </p:set>
                                    <p:animEffect transition="in" filter="wipe(down)">
                                      <p:cBhvr>
                                        <p:cTn id="14" dur="500"/>
                                        <p:tgtEl>
                                          <p:spTgt spid="34819"/>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arn(inVertical)">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p:bldP spid="34819" grpId="0"/>
      <p:bldP spid="3"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1981200" y="296863"/>
            <a:ext cx="7556500" cy="1116012"/>
          </a:xfrm>
        </p:spPr>
        <p:txBody>
          <a:bodyPr/>
          <a:lstStyle/>
          <a:p>
            <a:pPr eaLnBrk="1" hangingPunct="1"/>
            <a:r>
              <a:rPr lang="en-US" altLang="en-US" dirty="0" smtClean="0"/>
              <a:t>3. Recall </a:t>
            </a:r>
          </a:p>
        </p:txBody>
      </p:sp>
      <p:sp>
        <p:nvSpPr>
          <p:cNvPr id="36867" name="Rectangle 2"/>
          <p:cNvSpPr>
            <a:spLocks noChangeArrowheads="1"/>
          </p:cNvSpPr>
          <p:nvPr/>
        </p:nvSpPr>
        <p:spPr bwMode="auto">
          <a:xfrm>
            <a:off x="53714" y="916507"/>
            <a:ext cx="10842885"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just">
              <a:lnSpc>
                <a:spcPct val="150000"/>
              </a:lnSpc>
            </a:pPr>
            <a:r>
              <a:rPr lang="en-US" altLang="en-US" sz="2800" dirty="0">
                <a:latin typeface="+mn-lt"/>
              </a:rPr>
              <a:t>This is the act of remembering something. Recall is greatly affected by emotions and motivation both at the time of learning and subsequently</a:t>
            </a:r>
          </a:p>
        </p:txBody>
      </p:sp>
      <p:sp>
        <p:nvSpPr>
          <p:cNvPr id="2" name="Rectangle 1"/>
          <p:cNvSpPr/>
          <p:nvPr/>
        </p:nvSpPr>
        <p:spPr>
          <a:xfrm>
            <a:off x="2014929" y="3329992"/>
            <a:ext cx="3302379" cy="646331"/>
          </a:xfrm>
          <a:prstGeom prst="rect">
            <a:avLst/>
          </a:prstGeom>
        </p:spPr>
        <p:txBody>
          <a:bodyPr wrap="none">
            <a:spAutoFit/>
          </a:bodyPr>
          <a:lstStyle/>
          <a:p>
            <a:r>
              <a:rPr lang="en-US" altLang="en-US" sz="3600" dirty="0">
                <a:solidFill>
                  <a:srgbClr val="D34817"/>
                </a:solidFill>
                <a:latin typeface="Rockwell"/>
                <a:ea typeface="+mj-ea"/>
                <a:cs typeface="+mj-cs"/>
              </a:rPr>
              <a:t>4. Recognition </a:t>
            </a:r>
            <a:endParaRPr lang="en-US" dirty="0"/>
          </a:p>
        </p:txBody>
      </p:sp>
      <p:sp>
        <p:nvSpPr>
          <p:cNvPr id="3" name="Rectangle 2"/>
          <p:cNvSpPr/>
          <p:nvPr/>
        </p:nvSpPr>
        <p:spPr>
          <a:xfrm>
            <a:off x="152400" y="4482791"/>
            <a:ext cx="11201400" cy="1384995"/>
          </a:xfrm>
          <a:prstGeom prst="rect">
            <a:avLst/>
          </a:prstGeom>
        </p:spPr>
        <p:txBody>
          <a:bodyPr wrap="square">
            <a:spAutoFit/>
          </a:bodyPr>
          <a:lstStyle/>
          <a:p>
            <a:pPr algn="just">
              <a:lnSpc>
                <a:spcPct val="150000"/>
              </a:lnSpc>
            </a:pPr>
            <a:r>
              <a:rPr lang="en-US" altLang="en-US" sz="2800" dirty="0">
                <a:latin typeface="+mn-lt"/>
              </a:rPr>
              <a:t>Is awareness </a:t>
            </a:r>
            <a:r>
              <a:rPr lang="en-US" altLang="en-US" sz="2800" dirty="0">
                <a:latin typeface="+mn-lt"/>
              </a:rPr>
              <a:t>of previous experience, It is complete familiarity without any mistake</a:t>
            </a:r>
            <a:endParaRPr lang="en-US" sz="280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6866"/>
                                        </p:tgtEl>
                                        <p:attrNameLst>
                                          <p:attrName>style.visibility</p:attrName>
                                        </p:attrNameLst>
                                      </p:cBhvr>
                                      <p:to>
                                        <p:strVal val="visible"/>
                                      </p:to>
                                    </p:set>
                                    <p:animEffect transition="in" filter="barn(inVertical)">
                                      <p:cBhvr>
                                        <p:cTn id="7" dur="500"/>
                                        <p:tgtEl>
                                          <p:spTgt spid="3686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6867"/>
                                        </p:tgtEl>
                                        <p:attrNameLst>
                                          <p:attrName>style.visibility</p:attrName>
                                        </p:attrNameLst>
                                      </p:cBhvr>
                                      <p:to>
                                        <p:strVal val="visible"/>
                                      </p:to>
                                    </p:set>
                                    <p:animEffect transition="in" filter="barn(inVertical)">
                                      <p:cBhvr>
                                        <p:cTn id="12" dur="500"/>
                                        <p:tgtEl>
                                          <p:spTgt spid="3686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ppt_x"/>
                                          </p:val>
                                        </p:tav>
                                        <p:tav tm="100000">
                                          <p:val>
                                            <p:strVal val="#ppt_x"/>
                                          </p:val>
                                        </p:tav>
                                      </p:tavLst>
                                    </p:anim>
                                    <p:anim calcmode="lin" valueType="num">
                                      <p:cBhvr additive="base">
                                        <p:cTn id="2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p:bldP spid="36867" grpId="0"/>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eaLnBrk="1" hangingPunct="1"/>
            <a:r>
              <a:rPr lang="en-US" altLang="en-US" dirty="0" smtClean="0"/>
              <a:t>How Does Memory Work? </a:t>
            </a:r>
          </a:p>
        </p:txBody>
      </p:sp>
      <p:pic>
        <p:nvPicPr>
          <p:cNvPr id="39943" name="Picture 7" descr="image"/>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022476" y="1295400"/>
            <a:ext cx="7556500" cy="4876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0962"/>
                                        </p:tgtEl>
                                        <p:attrNameLst>
                                          <p:attrName>style.visibility</p:attrName>
                                        </p:attrNameLst>
                                      </p:cBhvr>
                                      <p:to>
                                        <p:strVal val="visible"/>
                                      </p:to>
                                    </p:set>
                                    <p:anim calcmode="lin" valueType="num">
                                      <p:cBhvr additive="base">
                                        <p:cTn id="7" dur="500" fill="hold"/>
                                        <p:tgtEl>
                                          <p:spTgt spid="40962"/>
                                        </p:tgtEl>
                                        <p:attrNameLst>
                                          <p:attrName>ppt_x</p:attrName>
                                        </p:attrNameLst>
                                      </p:cBhvr>
                                      <p:tavLst>
                                        <p:tav tm="0">
                                          <p:val>
                                            <p:strVal val="#ppt_x"/>
                                          </p:val>
                                        </p:tav>
                                        <p:tav tm="100000">
                                          <p:val>
                                            <p:strVal val="#ppt_x"/>
                                          </p:val>
                                        </p:tav>
                                      </p:tavLst>
                                    </p:anim>
                                    <p:anim calcmode="lin" valueType="num">
                                      <p:cBhvr additive="base">
                                        <p:cTn id="8" dur="500" fill="hold"/>
                                        <p:tgtEl>
                                          <p:spTgt spid="4096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39943"/>
                                        </p:tgtEl>
                                        <p:attrNameLst>
                                          <p:attrName>style.visibility</p:attrName>
                                        </p:attrNameLst>
                                      </p:cBhvr>
                                      <p:to>
                                        <p:strVal val="visible"/>
                                      </p:to>
                                    </p:set>
                                    <p:anim calcmode="lin" valueType="num">
                                      <p:cBhvr>
                                        <p:cTn id="13" dur="1000" fill="hold"/>
                                        <p:tgtEl>
                                          <p:spTgt spid="39943"/>
                                        </p:tgtEl>
                                        <p:attrNameLst>
                                          <p:attrName>ppt_w</p:attrName>
                                        </p:attrNameLst>
                                      </p:cBhvr>
                                      <p:tavLst>
                                        <p:tav tm="0">
                                          <p:val>
                                            <p:fltVal val="0"/>
                                          </p:val>
                                        </p:tav>
                                        <p:tav tm="100000">
                                          <p:val>
                                            <p:strVal val="#ppt_w"/>
                                          </p:val>
                                        </p:tav>
                                      </p:tavLst>
                                    </p:anim>
                                    <p:anim calcmode="lin" valueType="num">
                                      <p:cBhvr>
                                        <p:cTn id="14" dur="1000" fill="hold"/>
                                        <p:tgtEl>
                                          <p:spTgt spid="39943"/>
                                        </p:tgtEl>
                                        <p:attrNameLst>
                                          <p:attrName>ppt_h</p:attrName>
                                        </p:attrNameLst>
                                      </p:cBhvr>
                                      <p:tavLst>
                                        <p:tav tm="0">
                                          <p:val>
                                            <p:fltVal val="0"/>
                                          </p:val>
                                        </p:tav>
                                        <p:tav tm="100000">
                                          <p:val>
                                            <p:strVal val="#ppt_h"/>
                                          </p:val>
                                        </p:tav>
                                      </p:tavLst>
                                    </p:anim>
                                    <p:anim calcmode="lin" valueType="num">
                                      <p:cBhvr>
                                        <p:cTn id="15" dur="1000" fill="hold"/>
                                        <p:tgtEl>
                                          <p:spTgt spid="39943"/>
                                        </p:tgtEl>
                                        <p:attrNameLst>
                                          <p:attrName>style.rotation</p:attrName>
                                        </p:attrNameLst>
                                      </p:cBhvr>
                                      <p:tavLst>
                                        <p:tav tm="0">
                                          <p:val>
                                            <p:fltVal val="90"/>
                                          </p:val>
                                        </p:tav>
                                        <p:tav tm="100000">
                                          <p:val>
                                            <p:fltVal val="0"/>
                                          </p:val>
                                        </p:tav>
                                      </p:tavLst>
                                    </p:anim>
                                    <p:animEffect transition="in" filter="fade">
                                      <p:cBhvr>
                                        <p:cTn id="16" dur="1000"/>
                                        <p:tgtEl>
                                          <p:spTgt spid="399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2"/>
          <p:cNvSpPr>
            <a:spLocks noGrp="1"/>
          </p:cNvSpPr>
          <p:nvPr>
            <p:ph idx="1"/>
          </p:nvPr>
        </p:nvSpPr>
        <p:spPr>
          <a:xfrm>
            <a:off x="0" y="2573312"/>
            <a:ext cx="12039600" cy="4282190"/>
          </a:xfrm>
        </p:spPr>
        <p:txBody>
          <a:bodyPr/>
          <a:lstStyle/>
          <a:p>
            <a:pPr algn="just" eaLnBrk="1" hangingPunct="1"/>
            <a:r>
              <a:rPr lang="en-US" altLang="en-US" sz="2500" dirty="0">
                <a:solidFill>
                  <a:schemeClr val="tx1"/>
                </a:solidFill>
              </a:rPr>
              <a:t>Encoding is based on perception and is the first step to creating a memory. </a:t>
            </a:r>
          </a:p>
          <a:p>
            <a:pPr algn="just" eaLnBrk="1" hangingPunct="1"/>
            <a:r>
              <a:rPr lang="en-US" altLang="en-US" sz="2500" dirty="0">
                <a:solidFill>
                  <a:schemeClr val="tx1"/>
                </a:solidFill>
              </a:rPr>
              <a:t>During encoding memories are developed in the hippocampus by using the language of electricity and chemicals. </a:t>
            </a:r>
          </a:p>
          <a:p>
            <a:pPr algn="just" eaLnBrk="1" hangingPunct="1"/>
            <a:r>
              <a:rPr lang="en-US" altLang="en-US" sz="2500" dirty="0">
                <a:solidFill>
                  <a:schemeClr val="tx1"/>
                </a:solidFill>
              </a:rPr>
              <a:t>When we create new memories with words and images it adds strength to our encoding abilities.</a:t>
            </a:r>
          </a:p>
        </p:txBody>
      </p:sp>
      <p:sp>
        <p:nvSpPr>
          <p:cNvPr id="41987" name="Text Box 2"/>
          <p:cNvSpPr>
            <a:spLocks noGrp="1" noChangeArrowheads="1"/>
          </p:cNvSpPr>
          <p:nvPr>
            <p:ph type="title"/>
          </p:nvPr>
        </p:nvSpPr>
        <p:spPr>
          <a:xfrm>
            <a:off x="1524000" y="990600"/>
            <a:ext cx="8839201" cy="1600200"/>
          </a:xfrm>
          <a:solidFill>
            <a:srgbClr val="F9F5B4"/>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31775" indent="-231775" eaLnBrk="1" hangingPunct="1">
              <a:lnSpc>
                <a:spcPct val="110000"/>
              </a:lnSpc>
              <a:spcBef>
                <a:spcPct val="20000"/>
              </a:spcBef>
              <a:buFontTx/>
              <a:buChar char="•"/>
            </a:pPr>
            <a:r>
              <a:rPr lang="en-US" altLang="en-US" sz="2400" dirty="0">
                <a:solidFill>
                  <a:schemeClr val="tx1"/>
                </a:solidFill>
                <a:latin typeface="+mn-lt"/>
              </a:rPr>
              <a:t>The information gets into our brains in a way that allows it to be stored.</a:t>
            </a:r>
            <a:br>
              <a:rPr lang="en-US" altLang="en-US" sz="2400" dirty="0">
                <a:solidFill>
                  <a:schemeClr val="tx1"/>
                </a:solidFill>
                <a:latin typeface="+mn-lt"/>
              </a:rPr>
            </a:br>
            <a:r>
              <a:rPr lang="en-US" altLang="en-US" sz="2400" dirty="0">
                <a:solidFill>
                  <a:srgbClr val="FF0000"/>
                </a:solidFill>
                <a:latin typeface="+mn-lt"/>
              </a:rPr>
              <a:t>Encoding is the first stage of processing information</a:t>
            </a:r>
            <a:r>
              <a:rPr lang="en-US" altLang="en-US" sz="2400" dirty="0">
                <a:solidFill>
                  <a:schemeClr val="tx1"/>
                </a:solidFill>
                <a:latin typeface="+mn-lt"/>
              </a:rPr>
              <a:t>.</a:t>
            </a:r>
          </a:p>
        </p:txBody>
      </p:sp>
      <p:sp>
        <p:nvSpPr>
          <p:cNvPr id="41988" name="Rectangle 6"/>
          <p:cNvSpPr>
            <a:spLocks noChangeArrowheads="1"/>
          </p:cNvSpPr>
          <p:nvPr/>
        </p:nvSpPr>
        <p:spPr bwMode="auto">
          <a:xfrm>
            <a:off x="2209800" y="228600"/>
            <a:ext cx="815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r>
              <a:rPr lang="en-US" altLang="en-US" sz="2800" b="1" dirty="0">
                <a:solidFill>
                  <a:srgbClr val="073499"/>
                </a:solidFill>
              </a:rPr>
              <a:t>1. Encoding</a:t>
            </a:r>
            <a:endParaRPr lang="en-US" altLang="en-US" sz="2800" b="1" dirty="0">
              <a:solidFill>
                <a:srgbClr val="073499"/>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1988"/>
                                        </p:tgtEl>
                                        <p:attrNameLst>
                                          <p:attrName>style.visibility</p:attrName>
                                        </p:attrNameLst>
                                      </p:cBhvr>
                                      <p:to>
                                        <p:strVal val="visible"/>
                                      </p:to>
                                    </p:set>
                                    <p:anim calcmode="lin" valueType="num">
                                      <p:cBhvr additive="base">
                                        <p:cTn id="7" dur="500" fill="hold"/>
                                        <p:tgtEl>
                                          <p:spTgt spid="41988"/>
                                        </p:tgtEl>
                                        <p:attrNameLst>
                                          <p:attrName>ppt_x</p:attrName>
                                        </p:attrNameLst>
                                      </p:cBhvr>
                                      <p:tavLst>
                                        <p:tav tm="0">
                                          <p:val>
                                            <p:strVal val="#ppt_x"/>
                                          </p:val>
                                        </p:tav>
                                        <p:tav tm="100000">
                                          <p:val>
                                            <p:strVal val="#ppt_x"/>
                                          </p:val>
                                        </p:tav>
                                      </p:tavLst>
                                    </p:anim>
                                    <p:anim calcmode="lin" valueType="num">
                                      <p:cBhvr additive="base">
                                        <p:cTn id="8" dur="500" fill="hold"/>
                                        <p:tgtEl>
                                          <p:spTgt spid="4198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1987"/>
                                        </p:tgtEl>
                                        <p:attrNameLst>
                                          <p:attrName>style.visibility</p:attrName>
                                        </p:attrNameLst>
                                      </p:cBhvr>
                                      <p:to>
                                        <p:strVal val="visible"/>
                                      </p:to>
                                    </p:set>
                                    <p:animEffect transition="in" filter="barn(inVertical)">
                                      <p:cBhvr>
                                        <p:cTn id="13" dur="500"/>
                                        <p:tgtEl>
                                          <p:spTgt spid="41987"/>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41986">
                                            <p:txEl>
                                              <p:pRg st="0" end="0"/>
                                            </p:txEl>
                                          </p:spTgt>
                                        </p:tgtEl>
                                        <p:attrNameLst>
                                          <p:attrName>style.visibility</p:attrName>
                                        </p:attrNameLst>
                                      </p:cBhvr>
                                      <p:to>
                                        <p:strVal val="visible"/>
                                      </p:to>
                                    </p:set>
                                    <p:anim calcmode="lin" valueType="num">
                                      <p:cBhvr>
                                        <p:cTn id="18" dur="500" fill="hold"/>
                                        <p:tgtEl>
                                          <p:spTgt spid="41986">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41986">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41986">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41986">
                                            <p:txEl>
                                              <p:pRg st="1" end="1"/>
                                            </p:txEl>
                                          </p:spTgt>
                                        </p:tgtEl>
                                        <p:attrNameLst>
                                          <p:attrName>style.visibility</p:attrName>
                                        </p:attrNameLst>
                                      </p:cBhvr>
                                      <p:to>
                                        <p:strVal val="visible"/>
                                      </p:to>
                                    </p:set>
                                    <p:anim calcmode="lin" valueType="num">
                                      <p:cBhvr>
                                        <p:cTn id="25" dur="500" fill="hold"/>
                                        <p:tgtEl>
                                          <p:spTgt spid="41986">
                                            <p:txEl>
                                              <p:pRg st="1" end="1"/>
                                            </p:txEl>
                                          </p:spTgt>
                                        </p:tgtEl>
                                        <p:attrNameLst>
                                          <p:attrName>ppt_w</p:attrName>
                                        </p:attrNameLst>
                                      </p:cBhvr>
                                      <p:tavLst>
                                        <p:tav tm="0">
                                          <p:val>
                                            <p:fltVal val="0"/>
                                          </p:val>
                                        </p:tav>
                                        <p:tav tm="100000">
                                          <p:val>
                                            <p:strVal val="#ppt_w"/>
                                          </p:val>
                                        </p:tav>
                                      </p:tavLst>
                                    </p:anim>
                                    <p:anim calcmode="lin" valueType="num">
                                      <p:cBhvr>
                                        <p:cTn id="26" dur="500" fill="hold"/>
                                        <p:tgtEl>
                                          <p:spTgt spid="41986">
                                            <p:txEl>
                                              <p:pRg st="1" end="1"/>
                                            </p:txEl>
                                          </p:spTgt>
                                        </p:tgtEl>
                                        <p:attrNameLst>
                                          <p:attrName>ppt_h</p:attrName>
                                        </p:attrNameLst>
                                      </p:cBhvr>
                                      <p:tavLst>
                                        <p:tav tm="0">
                                          <p:val>
                                            <p:fltVal val="0"/>
                                          </p:val>
                                        </p:tav>
                                        <p:tav tm="100000">
                                          <p:val>
                                            <p:strVal val="#ppt_h"/>
                                          </p:val>
                                        </p:tav>
                                      </p:tavLst>
                                    </p:anim>
                                    <p:animEffect transition="in" filter="fade">
                                      <p:cBhvr>
                                        <p:cTn id="27" dur="500"/>
                                        <p:tgtEl>
                                          <p:spTgt spid="41986">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41986">
                                            <p:txEl>
                                              <p:pRg st="2" end="2"/>
                                            </p:txEl>
                                          </p:spTgt>
                                        </p:tgtEl>
                                        <p:attrNameLst>
                                          <p:attrName>style.visibility</p:attrName>
                                        </p:attrNameLst>
                                      </p:cBhvr>
                                      <p:to>
                                        <p:strVal val="visible"/>
                                      </p:to>
                                    </p:set>
                                    <p:anim calcmode="lin" valueType="num">
                                      <p:cBhvr>
                                        <p:cTn id="32" dur="500" fill="hold"/>
                                        <p:tgtEl>
                                          <p:spTgt spid="41986">
                                            <p:txEl>
                                              <p:pRg st="2" end="2"/>
                                            </p:txEl>
                                          </p:spTgt>
                                        </p:tgtEl>
                                        <p:attrNameLst>
                                          <p:attrName>ppt_w</p:attrName>
                                        </p:attrNameLst>
                                      </p:cBhvr>
                                      <p:tavLst>
                                        <p:tav tm="0">
                                          <p:val>
                                            <p:fltVal val="0"/>
                                          </p:val>
                                        </p:tav>
                                        <p:tav tm="100000">
                                          <p:val>
                                            <p:strVal val="#ppt_w"/>
                                          </p:val>
                                        </p:tav>
                                      </p:tavLst>
                                    </p:anim>
                                    <p:anim calcmode="lin" valueType="num">
                                      <p:cBhvr>
                                        <p:cTn id="33" dur="500" fill="hold"/>
                                        <p:tgtEl>
                                          <p:spTgt spid="41986">
                                            <p:txEl>
                                              <p:pRg st="2" end="2"/>
                                            </p:txEl>
                                          </p:spTgt>
                                        </p:tgtEl>
                                        <p:attrNameLst>
                                          <p:attrName>ppt_h</p:attrName>
                                        </p:attrNameLst>
                                      </p:cBhvr>
                                      <p:tavLst>
                                        <p:tav tm="0">
                                          <p:val>
                                            <p:fltVal val="0"/>
                                          </p:val>
                                        </p:tav>
                                        <p:tav tm="100000">
                                          <p:val>
                                            <p:strVal val="#ppt_h"/>
                                          </p:val>
                                        </p:tav>
                                      </p:tavLst>
                                    </p:anim>
                                    <p:animEffect transition="in" filter="fade">
                                      <p:cBhvr>
                                        <p:cTn id="34" dur="500"/>
                                        <p:tgtEl>
                                          <p:spTgt spid="4198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build="p"/>
      <p:bldP spid="41987" grpId="0" animBg="1"/>
      <p:bldP spid="41988"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1276931" name="Group 3"/>
          <p:cNvGrpSpPr>
            <a:grpSpLocks/>
          </p:cNvGrpSpPr>
          <p:nvPr/>
        </p:nvGrpSpPr>
        <p:grpSpPr bwMode="auto">
          <a:xfrm>
            <a:off x="152399" y="1552020"/>
            <a:ext cx="5878643" cy="4953000"/>
            <a:chOff x="288" y="2166"/>
            <a:chExt cx="2448" cy="1338"/>
          </a:xfrm>
        </p:grpSpPr>
        <p:sp>
          <p:nvSpPr>
            <p:cNvPr id="43017" name="Text Box 4"/>
            <p:cNvSpPr txBox="1">
              <a:spLocks noChangeArrowheads="1"/>
            </p:cNvSpPr>
            <p:nvPr/>
          </p:nvSpPr>
          <p:spPr bwMode="auto">
            <a:xfrm>
              <a:off x="288" y="2400"/>
              <a:ext cx="2448" cy="1104"/>
            </a:xfrm>
            <a:prstGeom prst="rect">
              <a:avLst/>
            </a:prstGeom>
            <a:solidFill>
              <a:srgbClr val="E0E9E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28600" indent="-228600">
                <a:spcBef>
                  <a:spcPts val="2000"/>
                </a:spcBef>
                <a:buClr>
                  <a:schemeClr val="accent1"/>
                </a:buClr>
                <a:buSzPct val="75000"/>
                <a:buFont typeface="Wingdings" panose="05000000000000000000" pitchFamily="2" charset="2"/>
                <a:buChar char="n"/>
                <a:defRPr sz="2000">
                  <a:solidFill>
                    <a:srgbClr val="595959"/>
                  </a:solidFill>
                  <a:latin typeface="Rockwell" panose="02060603020205020403" pitchFamily="18" charset="0"/>
                </a:defRPr>
              </a:lvl1pPr>
              <a:lvl2pPr marL="742950" indent="-285750">
                <a:spcBef>
                  <a:spcPts val="600"/>
                </a:spcBef>
                <a:buClr>
                  <a:srgbClr val="EF8C6A"/>
                </a:buClr>
                <a:buSzPct val="75000"/>
                <a:buFont typeface="Wingdings" panose="05000000000000000000" pitchFamily="2" charset="2"/>
                <a:buChar char="n"/>
                <a:defRPr>
                  <a:solidFill>
                    <a:srgbClr val="595959"/>
                  </a:solidFill>
                  <a:latin typeface="Rockwell" panose="02060603020205020403" pitchFamily="18" charset="0"/>
                </a:defRPr>
              </a:lvl2pPr>
              <a:lvl3pPr marL="1143000" indent="-228600">
                <a:spcBef>
                  <a:spcPts val="600"/>
                </a:spcBef>
                <a:buClr>
                  <a:schemeClr val="accent1"/>
                </a:buClr>
                <a:buSzPct val="75000"/>
                <a:buFont typeface="Wingdings" panose="05000000000000000000" pitchFamily="2" charset="2"/>
                <a:buChar char="n"/>
                <a:defRPr>
                  <a:solidFill>
                    <a:srgbClr val="595959"/>
                  </a:solidFill>
                  <a:latin typeface="Rockwell" panose="02060603020205020403" pitchFamily="18" charset="0"/>
                </a:defRPr>
              </a:lvl3pPr>
              <a:lvl4pPr marL="1600200" indent="-228600">
                <a:spcBef>
                  <a:spcPts val="600"/>
                </a:spcBef>
                <a:buClr>
                  <a:srgbClr val="EF8C6A"/>
                </a:buClr>
                <a:buSzPct val="75000"/>
                <a:buFont typeface="Wingdings" panose="05000000000000000000" pitchFamily="2" charset="2"/>
                <a:buChar char="n"/>
                <a:defRPr>
                  <a:solidFill>
                    <a:srgbClr val="595959"/>
                  </a:solidFill>
                  <a:latin typeface="Rockwell" panose="02060603020205020403" pitchFamily="18" charset="0"/>
                </a:defRPr>
              </a:lvl4pPr>
              <a:lvl5pPr marL="2057400" indent="-228600">
                <a:spcBef>
                  <a:spcPts val="600"/>
                </a:spcBef>
                <a:buClr>
                  <a:schemeClr val="accent1"/>
                </a:buClr>
                <a:buSzPct val="75000"/>
                <a:buFont typeface="Wingdings" panose="05000000000000000000" pitchFamily="2" charset="2"/>
                <a:buChar char="n"/>
                <a:defRPr>
                  <a:solidFill>
                    <a:srgbClr val="595959"/>
                  </a:solidFill>
                  <a:latin typeface="Rockwell" panose="02060603020205020403" pitchFamily="18" charset="0"/>
                </a:defRPr>
              </a:lvl5pPr>
              <a:lvl6pPr marL="2514600" indent="-228600" eaLnBrk="0" fontAlgn="base" hangingPunct="0">
                <a:spcBef>
                  <a:spcPts val="600"/>
                </a:spcBef>
                <a:spcAft>
                  <a:spcPct val="0"/>
                </a:spcAft>
                <a:buClr>
                  <a:schemeClr val="accent1"/>
                </a:buClr>
                <a:buSzPct val="75000"/>
                <a:buFont typeface="Wingdings" panose="05000000000000000000" pitchFamily="2" charset="2"/>
                <a:buChar char="n"/>
                <a:defRPr>
                  <a:solidFill>
                    <a:srgbClr val="595959"/>
                  </a:solidFill>
                  <a:latin typeface="Rockwell" panose="02060603020205020403" pitchFamily="18" charset="0"/>
                </a:defRPr>
              </a:lvl6pPr>
              <a:lvl7pPr marL="2971800" indent="-228600" eaLnBrk="0" fontAlgn="base" hangingPunct="0">
                <a:spcBef>
                  <a:spcPts val="600"/>
                </a:spcBef>
                <a:spcAft>
                  <a:spcPct val="0"/>
                </a:spcAft>
                <a:buClr>
                  <a:schemeClr val="accent1"/>
                </a:buClr>
                <a:buSzPct val="75000"/>
                <a:buFont typeface="Wingdings" panose="05000000000000000000" pitchFamily="2" charset="2"/>
                <a:buChar char="n"/>
                <a:defRPr>
                  <a:solidFill>
                    <a:srgbClr val="595959"/>
                  </a:solidFill>
                  <a:latin typeface="Rockwell" panose="02060603020205020403" pitchFamily="18" charset="0"/>
                </a:defRPr>
              </a:lvl7pPr>
              <a:lvl8pPr marL="3429000" indent="-228600" eaLnBrk="0" fontAlgn="base" hangingPunct="0">
                <a:spcBef>
                  <a:spcPts val="600"/>
                </a:spcBef>
                <a:spcAft>
                  <a:spcPct val="0"/>
                </a:spcAft>
                <a:buClr>
                  <a:schemeClr val="accent1"/>
                </a:buClr>
                <a:buSzPct val="75000"/>
                <a:buFont typeface="Wingdings" panose="05000000000000000000" pitchFamily="2" charset="2"/>
                <a:buChar char="n"/>
                <a:defRPr>
                  <a:solidFill>
                    <a:srgbClr val="595959"/>
                  </a:solidFill>
                  <a:latin typeface="Rockwell" panose="02060603020205020403" pitchFamily="18" charset="0"/>
                </a:defRPr>
              </a:lvl8pPr>
              <a:lvl9pPr marL="3886200" indent="-228600" eaLnBrk="0" fontAlgn="base" hangingPunct="0">
                <a:spcBef>
                  <a:spcPts val="600"/>
                </a:spcBef>
                <a:spcAft>
                  <a:spcPct val="0"/>
                </a:spcAft>
                <a:buClr>
                  <a:schemeClr val="accent1"/>
                </a:buClr>
                <a:buSzPct val="75000"/>
                <a:buFont typeface="Wingdings" panose="05000000000000000000" pitchFamily="2" charset="2"/>
                <a:buChar char="n"/>
                <a:defRPr>
                  <a:solidFill>
                    <a:srgbClr val="595959"/>
                  </a:solidFill>
                  <a:latin typeface="Rockwell" panose="02060603020205020403" pitchFamily="18" charset="0"/>
                </a:defRPr>
              </a:lvl9pPr>
            </a:lstStyle>
            <a:p>
              <a:pPr eaLnBrk="1" hangingPunct="1">
                <a:lnSpc>
                  <a:spcPct val="110000"/>
                </a:lnSpc>
                <a:spcBef>
                  <a:spcPct val="20000"/>
                </a:spcBef>
                <a:buClrTx/>
                <a:buSzTx/>
                <a:buFontTx/>
                <a:buChar char="•"/>
              </a:pPr>
              <a:r>
                <a:rPr lang="en-US" altLang="en-US" sz="2400" dirty="0">
                  <a:solidFill>
                    <a:schemeClr val="tx1"/>
                  </a:solidFill>
                  <a:latin typeface="+mn-lt"/>
                </a:rPr>
                <a:t>One type of code is visual. </a:t>
              </a:r>
            </a:p>
            <a:p>
              <a:pPr eaLnBrk="1" hangingPunct="1">
                <a:lnSpc>
                  <a:spcPct val="110000"/>
                </a:lnSpc>
                <a:spcBef>
                  <a:spcPct val="20000"/>
                </a:spcBef>
                <a:buClrTx/>
                <a:buSzTx/>
                <a:buFontTx/>
                <a:buChar char="•"/>
              </a:pPr>
              <a:r>
                <a:rPr lang="en-US" altLang="en-US" sz="2400" dirty="0">
                  <a:solidFill>
                    <a:schemeClr val="tx1"/>
                  </a:solidFill>
                  <a:latin typeface="+mn-lt"/>
                </a:rPr>
                <a:t>People use visual codes when they form a mental picture.</a:t>
              </a:r>
            </a:p>
            <a:p>
              <a:pPr eaLnBrk="1" hangingPunct="1">
                <a:lnSpc>
                  <a:spcPct val="110000"/>
                </a:lnSpc>
                <a:spcBef>
                  <a:spcPct val="20000"/>
                </a:spcBef>
                <a:buClrTx/>
                <a:buSzTx/>
                <a:buFontTx/>
                <a:buChar char="•"/>
              </a:pPr>
              <a:r>
                <a:rPr lang="en-US" altLang="en-US" sz="2400" dirty="0">
                  <a:solidFill>
                    <a:schemeClr val="tx1"/>
                  </a:solidFill>
                  <a:latin typeface="+mn-lt"/>
                </a:rPr>
                <a:t>Another type of code is acoustic.</a:t>
              </a:r>
            </a:p>
            <a:p>
              <a:pPr eaLnBrk="1" hangingPunct="1">
                <a:lnSpc>
                  <a:spcPct val="110000"/>
                </a:lnSpc>
                <a:spcBef>
                  <a:spcPct val="20000"/>
                </a:spcBef>
                <a:buClrTx/>
                <a:buSzTx/>
                <a:buFontTx/>
                <a:buChar char="•"/>
              </a:pPr>
              <a:r>
                <a:rPr lang="en-US" altLang="en-US" sz="2400" dirty="0">
                  <a:solidFill>
                    <a:schemeClr val="tx1"/>
                  </a:solidFill>
                  <a:latin typeface="+mn-lt"/>
                </a:rPr>
                <a:t>People use acoustic codes when they use sound.</a:t>
              </a:r>
            </a:p>
            <a:p>
              <a:pPr eaLnBrk="1" hangingPunct="1">
                <a:lnSpc>
                  <a:spcPct val="110000"/>
                </a:lnSpc>
                <a:spcBef>
                  <a:spcPct val="20000"/>
                </a:spcBef>
                <a:buClrTx/>
                <a:buSzTx/>
                <a:buFontTx/>
                <a:buNone/>
              </a:pPr>
              <a:endParaRPr lang="en-US" altLang="en-US" sz="2400" dirty="0">
                <a:solidFill>
                  <a:schemeClr val="tx1"/>
                </a:solidFill>
                <a:latin typeface="+mn-lt"/>
              </a:endParaRPr>
            </a:p>
          </p:txBody>
        </p:sp>
        <p:sp>
          <p:nvSpPr>
            <p:cNvPr id="43018" name="Text Box 5"/>
            <p:cNvSpPr txBox="1">
              <a:spLocks noChangeArrowheads="1"/>
            </p:cNvSpPr>
            <p:nvPr/>
          </p:nvSpPr>
          <p:spPr bwMode="auto">
            <a:xfrm>
              <a:off x="288" y="2166"/>
              <a:ext cx="2448" cy="234"/>
            </a:xfrm>
            <a:prstGeom prst="rect">
              <a:avLst/>
            </a:prstGeom>
            <a:solidFill>
              <a:srgbClr val="E0E9E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r>
                <a:rPr lang="en-US" altLang="en-US" sz="2700" b="1" dirty="0">
                  <a:solidFill>
                    <a:srgbClr val="FF0000"/>
                  </a:solidFill>
                  <a:latin typeface="+mn-lt"/>
                </a:rPr>
                <a:t>Visual and Acoustic Codes</a:t>
              </a:r>
            </a:p>
          </p:txBody>
        </p:sp>
      </p:grpSp>
      <p:sp>
        <p:nvSpPr>
          <p:cNvPr id="43011" name="Rectangle 6"/>
          <p:cNvSpPr>
            <a:spLocks noChangeArrowheads="1"/>
          </p:cNvSpPr>
          <p:nvPr/>
        </p:nvSpPr>
        <p:spPr bwMode="auto">
          <a:xfrm>
            <a:off x="2247900" y="214590"/>
            <a:ext cx="815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r>
              <a:rPr lang="en-US" altLang="en-US" sz="2800" b="1" dirty="0">
                <a:solidFill>
                  <a:srgbClr val="073499"/>
                </a:solidFill>
                <a:latin typeface="+mn-lt"/>
              </a:rPr>
              <a:t>Encoding</a:t>
            </a:r>
            <a:endParaRPr lang="en-US" altLang="en-US" sz="2800" b="1" dirty="0">
              <a:solidFill>
                <a:srgbClr val="073499"/>
              </a:solidFill>
              <a:latin typeface="+mn-lt"/>
            </a:endParaRPr>
          </a:p>
        </p:txBody>
      </p:sp>
      <p:grpSp>
        <p:nvGrpSpPr>
          <p:cNvPr id="1276935" name="Group 7"/>
          <p:cNvGrpSpPr>
            <a:grpSpLocks/>
          </p:cNvGrpSpPr>
          <p:nvPr/>
        </p:nvGrpSpPr>
        <p:grpSpPr bwMode="auto">
          <a:xfrm>
            <a:off x="6145343" y="2819400"/>
            <a:ext cx="5715000" cy="2743200"/>
            <a:chOff x="288" y="2166"/>
            <a:chExt cx="2448" cy="1338"/>
          </a:xfrm>
        </p:grpSpPr>
        <p:sp>
          <p:nvSpPr>
            <p:cNvPr id="43015" name="Text Box 8"/>
            <p:cNvSpPr txBox="1">
              <a:spLocks noChangeArrowheads="1"/>
            </p:cNvSpPr>
            <p:nvPr/>
          </p:nvSpPr>
          <p:spPr bwMode="auto">
            <a:xfrm>
              <a:off x="288" y="2400"/>
              <a:ext cx="2448" cy="110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28600" indent="-228600">
                <a:spcBef>
                  <a:spcPts val="2000"/>
                </a:spcBef>
                <a:buClr>
                  <a:schemeClr val="accent1"/>
                </a:buClr>
                <a:buSzPct val="75000"/>
                <a:buFont typeface="Wingdings" panose="05000000000000000000" pitchFamily="2" charset="2"/>
                <a:buChar char="n"/>
                <a:defRPr sz="2000">
                  <a:solidFill>
                    <a:srgbClr val="595959"/>
                  </a:solidFill>
                  <a:latin typeface="Rockwell" panose="02060603020205020403" pitchFamily="18" charset="0"/>
                </a:defRPr>
              </a:lvl1pPr>
              <a:lvl2pPr marL="742950" indent="-285750">
                <a:spcBef>
                  <a:spcPts val="600"/>
                </a:spcBef>
                <a:buClr>
                  <a:srgbClr val="EF8C6A"/>
                </a:buClr>
                <a:buSzPct val="75000"/>
                <a:buFont typeface="Wingdings" panose="05000000000000000000" pitchFamily="2" charset="2"/>
                <a:buChar char="n"/>
                <a:defRPr>
                  <a:solidFill>
                    <a:srgbClr val="595959"/>
                  </a:solidFill>
                  <a:latin typeface="Rockwell" panose="02060603020205020403" pitchFamily="18" charset="0"/>
                </a:defRPr>
              </a:lvl2pPr>
              <a:lvl3pPr marL="1143000" indent="-228600">
                <a:spcBef>
                  <a:spcPts val="600"/>
                </a:spcBef>
                <a:buClr>
                  <a:schemeClr val="accent1"/>
                </a:buClr>
                <a:buSzPct val="75000"/>
                <a:buFont typeface="Wingdings" panose="05000000000000000000" pitchFamily="2" charset="2"/>
                <a:buChar char="n"/>
                <a:defRPr>
                  <a:solidFill>
                    <a:srgbClr val="595959"/>
                  </a:solidFill>
                  <a:latin typeface="Rockwell" panose="02060603020205020403" pitchFamily="18" charset="0"/>
                </a:defRPr>
              </a:lvl3pPr>
              <a:lvl4pPr marL="1600200" indent="-228600">
                <a:spcBef>
                  <a:spcPts val="600"/>
                </a:spcBef>
                <a:buClr>
                  <a:srgbClr val="EF8C6A"/>
                </a:buClr>
                <a:buSzPct val="75000"/>
                <a:buFont typeface="Wingdings" panose="05000000000000000000" pitchFamily="2" charset="2"/>
                <a:buChar char="n"/>
                <a:defRPr>
                  <a:solidFill>
                    <a:srgbClr val="595959"/>
                  </a:solidFill>
                  <a:latin typeface="Rockwell" panose="02060603020205020403" pitchFamily="18" charset="0"/>
                </a:defRPr>
              </a:lvl4pPr>
              <a:lvl5pPr marL="2057400" indent="-228600">
                <a:spcBef>
                  <a:spcPts val="600"/>
                </a:spcBef>
                <a:buClr>
                  <a:schemeClr val="accent1"/>
                </a:buClr>
                <a:buSzPct val="75000"/>
                <a:buFont typeface="Wingdings" panose="05000000000000000000" pitchFamily="2" charset="2"/>
                <a:buChar char="n"/>
                <a:defRPr>
                  <a:solidFill>
                    <a:srgbClr val="595959"/>
                  </a:solidFill>
                  <a:latin typeface="Rockwell" panose="02060603020205020403" pitchFamily="18" charset="0"/>
                </a:defRPr>
              </a:lvl5pPr>
              <a:lvl6pPr marL="2514600" indent="-228600" eaLnBrk="0" fontAlgn="base" hangingPunct="0">
                <a:spcBef>
                  <a:spcPts val="600"/>
                </a:spcBef>
                <a:spcAft>
                  <a:spcPct val="0"/>
                </a:spcAft>
                <a:buClr>
                  <a:schemeClr val="accent1"/>
                </a:buClr>
                <a:buSzPct val="75000"/>
                <a:buFont typeface="Wingdings" panose="05000000000000000000" pitchFamily="2" charset="2"/>
                <a:buChar char="n"/>
                <a:defRPr>
                  <a:solidFill>
                    <a:srgbClr val="595959"/>
                  </a:solidFill>
                  <a:latin typeface="Rockwell" panose="02060603020205020403" pitchFamily="18" charset="0"/>
                </a:defRPr>
              </a:lvl6pPr>
              <a:lvl7pPr marL="2971800" indent="-228600" eaLnBrk="0" fontAlgn="base" hangingPunct="0">
                <a:spcBef>
                  <a:spcPts val="600"/>
                </a:spcBef>
                <a:spcAft>
                  <a:spcPct val="0"/>
                </a:spcAft>
                <a:buClr>
                  <a:schemeClr val="accent1"/>
                </a:buClr>
                <a:buSzPct val="75000"/>
                <a:buFont typeface="Wingdings" panose="05000000000000000000" pitchFamily="2" charset="2"/>
                <a:buChar char="n"/>
                <a:defRPr>
                  <a:solidFill>
                    <a:srgbClr val="595959"/>
                  </a:solidFill>
                  <a:latin typeface="Rockwell" panose="02060603020205020403" pitchFamily="18" charset="0"/>
                </a:defRPr>
              </a:lvl7pPr>
              <a:lvl8pPr marL="3429000" indent="-228600" eaLnBrk="0" fontAlgn="base" hangingPunct="0">
                <a:spcBef>
                  <a:spcPts val="600"/>
                </a:spcBef>
                <a:spcAft>
                  <a:spcPct val="0"/>
                </a:spcAft>
                <a:buClr>
                  <a:schemeClr val="accent1"/>
                </a:buClr>
                <a:buSzPct val="75000"/>
                <a:buFont typeface="Wingdings" panose="05000000000000000000" pitchFamily="2" charset="2"/>
                <a:buChar char="n"/>
                <a:defRPr>
                  <a:solidFill>
                    <a:srgbClr val="595959"/>
                  </a:solidFill>
                  <a:latin typeface="Rockwell" panose="02060603020205020403" pitchFamily="18" charset="0"/>
                </a:defRPr>
              </a:lvl8pPr>
              <a:lvl9pPr marL="3886200" indent="-228600" eaLnBrk="0" fontAlgn="base" hangingPunct="0">
                <a:spcBef>
                  <a:spcPts val="600"/>
                </a:spcBef>
                <a:spcAft>
                  <a:spcPct val="0"/>
                </a:spcAft>
                <a:buClr>
                  <a:schemeClr val="accent1"/>
                </a:buClr>
                <a:buSzPct val="75000"/>
                <a:buFont typeface="Wingdings" panose="05000000000000000000" pitchFamily="2" charset="2"/>
                <a:buChar char="n"/>
                <a:defRPr>
                  <a:solidFill>
                    <a:srgbClr val="595959"/>
                  </a:solidFill>
                  <a:latin typeface="Rockwell" panose="02060603020205020403" pitchFamily="18" charset="0"/>
                </a:defRPr>
              </a:lvl9pPr>
            </a:lstStyle>
            <a:p>
              <a:pPr eaLnBrk="1" hangingPunct="1">
                <a:lnSpc>
                  <a:spcPct val="110000"/>
                </a:lnSpc>
                <a:spcBef>
                  <a:spcPct val="20000"/>
                </a:spcBef>
                <a:buClrTx/>
                <a:buSzTx/>
                <a:buFontTx/>
                <a:buChar char="•"/>
              </a:pPr>
              <a:r>
                <a:rPr lang="en-US" altLang="en-US" sz="2400" dirty="0">
                  <a:solidFill>
                    <a:schemeClr val="tx1"/>
                  </a:solidFill>
                  <a:latin typeface="+mn-lt"/>
                </a:rPr>
                <a:t>Another type of code is semantic. </a:t>
              </a:r>
            </a:p>
            <a:p>
              <a:pPr eaLnBrk="1" hangingPunct="1">
                <a:lnSpc>
                  <a:spcPct val="110000"/>
                </a:lnSpc>
                <a:spcBef>
                  <a:spcPct val="20000"/>
                </a:spcBef>
                <a:buClrTx/>
                <a:buSzTx/>
                <a:buFontTx/>
                <a:buChar char="•"/>
              </a:pPr>
              <a:r>
                <a:rPr lang="en-US" altLang="en-US" sz="2400" dirty="0">
                  <a:solidFill>
                    <a:schemeClr val="tx1"/>
                  </a:solidFill>
                  <a:latin typeface="+mn-lt"/>
                </a:rPr>
                <a:t>A semantic code represents information in terms of its meaning. </a:t>
              </a:r>
            </a:p>
          </p:txBody>
        </p:sp>
        <p:sp>
          <p:nvSpPr>
            <p:cNvPr id="43016" name="Text Box 9"/>
            <p:cNvSpPr txBox="1">
              <a:spLocks noChangeArrowheads="1"/>
            </p:cNvSpPr>
            <p:nvPr/>
          </p:nvSpPr>
          <p:spPr bwMode="auto">
            <a:xfrm>
              <a:off x="288" y="2166"/>
              <a:ext cx="2448" cy="23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r>
                <a:rPr lang="en-US" altLang="en-US" sz="2800" b="1" dirty="0">
                  <a:solidFill>
                    <a:srgbClr val="FF0000"/>
                  </a:solidFill>
                  <a:latin typeface="+mn-lt"/>
                </a:rPr>
                <a:t>Semantic Codes</a:t>
              </a:r>
            </a:p>
          </p:txBody>
        </p:sp>
      </p:grpSp>
      <p:sp>
        <p:nvSpPr>
          <p:cNvPr id="1276938" name="AutoShape 10"/>
          <p:cNvSpPr>
            <a:spLocks noChangeArrowheads="1"/>
          </p:cNvSpPr>
          <p:nvPr/>
        </p:nvSpPr>
        <p:spPr bwMode="auto">
          <a:xfrm flipH="1" flipV="1">
            <a:off x="9982200" y="2349500"/>
            <a:ext cx="228600" cy="152400"/>
          </a:xfrm>
          <a:prstGeom prst="triangle">
            <a:avLst>
              <a:gd name="adj" fmla="val 50000"/>
            </a:avLst>
          </a:prstGeom>
          <a:solidFill>
            <a:srgbClr val="800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lnSpc>
                <a:spcPct val="110000"/>
              </a:lnSpc>
              <a:spcBef>
                <a:spcPct val="20000"/>
              </a:spcBef>
            </a:pPr>
            <a:endParaRPr lang="en-US" altLang="en-US"/>
          </a:p>
        </p:txBody>
      </p:sp>
      <p:sp>
        <p:nvSpPr>
          <p:cNvPr id="1276939" name="AutoShape 11"/>
          <p:cNvSpPr>
            <a:spLocks noChangeArrowheads="1"/>
          </p:cNvSpPr>
          <p:nvPr/>
        </p:nvSpPr>
        <p:spPr bwMode="auto">
          <a:xfrm flipH="1" flipV="1">
            <a:off x="6031043" y="6505020"/>
            <a:ext cx="228600" cy="152400"/>
          </a:xfrm>
          <a:prstGeom prst="triangle">
            <a:avLst>
              <a:gd name="adj" fmla="val 50000"/>
            </a:avLst>
          </a:prstGeom>
          <a:solidFill>
            <a:srgbClr val="800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lnSpc>
                <a:spcPct val="110000"/>
              </a:lnSpc>
              <a:spcBef>
                <a:spcPct val="20000"/>
              </a:spcBef>
            </a:pPr>
            <a:endParaRPr lang="en-US" alt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1276938"/>
                                        </p:tgtEl>
                                        <p:attrNameLst>
                                          <p:attrName>style.visibility</p:attrName>
                                        </p:attrNameLst>
                                      </p:cBhvr>
                                      <p:to>
                                        <p:strVal val="hidden"/>
                                      </p:to>
                                    </p:set>
                                  </p:childTnLst>
                                </p:cTn>
                              </p:par>
                            </p:childTnLst>
                          </p:cTn>
                        </p:par>
                        <p:par>
                          <p:cTn id="7" fill="hold" nodeType="afterGroup">
                            <p:stCondLst>
                              <p:cond delay="0"/>
                            </p:stCondLst>
                            <p:childTnLst>
                              <p:par>
                                <p:cTn id="8" presetID="22" presetClass="entr" presetSubtype="8" fill="hold" nodeType="afterEffect">
                                  <p:stCondLst>
                                    <p:cond delay="0"/>
                                  </p:stCondLst>
                                  <p:childTnLst>
                                    <p:set>
                                      <p:cBhvr>
                                        <p:cTn id="9" dur="1" fill="hold">
                                          <p:stCondLst>
                                            <p:cond delay="0"/>
                                          </p:stCondLst>
                                        </p:cTn>
                                        <p:tgtEl>
                                          <p:spTgt spid="1276931"/>
                                        </p:tgtEl>
                                        <p:attrNameLst>
                                          <p:attrName>style.visibility</p:attrName>
                                        </p:attrNameLst>
                                      </p:cBhvr>
                                      <p:to>
                                        <p:strVal val="visible"/>
                                      </p:to>
                                    </p:set>
                                    <p:animEffect transition="in" filter="wipe(left)">
                                      <p:cBhvr>
                                        <p:cTn id="10" dur="500"/>
                                        <p:tgtEl>
                                          <p:spTgt spid="1276931"/>
                                        </p:tgtEl>
                                      </p:cBhvr>
                                    </p:animEffect>
                                  </p:childTnLst>
                                </p:cTn>
                              </p:par>
                            </p:childTnLst>
                          </p:cTn>
                        </p:par>
                        <p:par>
                          <p:cTn id="11" fill="hold" nodeType="afterGroup">
                            <p:stCondLst>
                              <p:cond delay="500"/>
                            </p:stCondLst>
                            <p:childTnLst>
                              <p:par>
                                <p:cTn id="12" presetID="1" presetClass="entr" presetSubtype="0" fill="hold" nodeType="afterEffect">
                                  <p:stCondLst>
                                    <p:cond delay="0"/>
                                  </p:stCondLst>
                                  <p:childTnLst>
                                    <p:set>
                                      <p:cBhvr>
                                        <p:cTn id="13" dur="1" fill="hold">
                                          <p:stCondLst>
                                            <p:cond delay="0"/>
                                          </p:stCondLst>
                                        </p:cTn>
                                        <p:tgtEl>
                                          <p:spTgt spid="1276939"/>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xit" presetSubtype="0" fill="hold" nodeType="clickEffect">
                                  <p:stCondLst>
                                    <p:cond delay="0"/>
                                  </p:stCondLst>
                                  <p:childTnLst>
                                    <p:set>
                                      <p:cBhvr>
                                        <p:cTn id="17" dur="1" fill="hold">
                                          <p:stCondLst>
                                            <p:cond delay="0"/>
                                          </p:stCondLst>
                                        </p:cTn>
                                        <p:tgtEl>
                                          <p:spTgt spid="1276939"/>
                                        </p:tgtEl>
                                        <p:attrNameLst>
                                          <p:attrName>style.visibility</p:attrName>
                                        </p:attrNameLst>
                                      </p:cBhvr>
                                      <p:to>
                                        <p:strVal val="hidden"/>
                                      </p:to>
                                    </p:set>
                                  </p:childTnLst>
                                </p:cTn>
                              </p:par>
                            </p:childTnLst>
                          </p:cTn>
                        </p:par>
                        <p:par>
                          <p:cTn id="18" fill="hold" nodeType="afterGroup">
                            <p:stCondLst>
                              <p:cond delay="0"/>
                            </p:stCondLst>
                            <p:childTnLst>
                              <p:par>
                                <p:cTn id="19" presetID="22" presetClass="entr" presetSubtype="8" fill="hold" nodeType="afterEffect">
                                  <p:stCondLst>
                                    <p:cond delay="0"/>
                                  </p:stCondLst>
                                  <p:childTnLst>
                                    <p:set>
                                      <p:cBhvr>
                                        <p:cTn id="20" dur="1" fill="hold">
                                          <p:stCondLst>
                                            <p:cond delay="0"/>
                                          </p:stCondLst>
                                        </p:cTn>
                                        <p:tgtEl>
                                          <p:spTgt spid="1276935"/>
                                        </p:tgtEl>
                                        <p:attrNameLst>
                                          <p:attrName>style.visibility</p:attrName>
                                        </p:attrNameLst>
                                      </p:cBhvr>
                                      <p:to>
                                        <p:strVal val="visible"/>
                                      </p:to>
                                    </p:set>
                                    <p:animEffect transition="in" filter="wipe(left)">
                                      <p:cBhvr>
                                        <p:cTn id="21" dur="500"/>
                                        <p:tgtEl>
                                          <p:spTgt spid="12769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78979" name="Picture 3" descr="psych_19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fill="hold" nodeType="afterEffect">
                                  <p:stCondLst>
                                    <p:cond delay="0"/>
                                  </p:stCondLst>
                                  <p:childTnLst>
                                    <p:animEffect transition="out" filter="fade">
                                      <p:cBhvr>
                                        <p:cTn id="6" dur="500" tmFilter="0, 0; .2, .5; .8, .5; 1, 0"/>
                                        <p:tgtEl>
                                          <p:spTgt spid="1278979"/>
                                        </p:tgtEl>
                                      </p:cBhvr>
                                    </p:animEffect>
                                    <p:animScale>
                                      <p:cBhvr>
                                        <p:cTn id="7" dur="250" autoRev="1" fill="hold"/>
                                        <p:tgtEl>
                                          <p:spTgt spid="127897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WMTOOLS" val="&lt;WMTools ver=&quot;1.0&quot;&gt;&lt;Timings time=&quot;5/15/2006 11:29:37 AM&quot;&gt;&lt;Slide id=&quot;303&quot; dur=&quot;1.031&quot;/&gt;&lt;Slide id=&quot;304&quot; dur=&quot;.641&quot;/&gt;&lt;Slide id=&quot;308&quot; dur=&quot;3.345&quot; bld=&quot;|.8|.8|.9&quot;/&gt;&lt;Slide id=&quot;327&quot; dur=&quot;2.173&quot; bld=&quot;|1&quot;/&gt;&lt;Slide id=&quot;310&quot; dur=&quot;1.963&quot; bld=&quot;|.1|.7&quot;/&gt;&lt;Slide id=&quot;311&quot; dur=&quot;3.124&quot; bld=&quot;|.4|.9|.9&quot;/&gt;&lt;Slide id=&quot;320&quot; dur=&quot;7.481&quot; bld=&quot;|.6|.9|.9|1.1&quot;/&gt;&lt;/Timings&gt;&lt;Timings time=&quot;5/12/2006 12:13:06 PM&quot;&gt;&lt;Slide id=&quot;303&quot; dur=&quot;2.414&quot; bld=&quot;|.9&quot;/&gt;&lt;/Timings&gt;&lt;/WMTools&gt;"/>
</p:tagLst>
</file>

<file path=ppt/tags/tag2.xml><?xml version="1.0" encoding="utf-8"?>
<p:tagLst xmlns:a="http://schemas.openxmlformats.org/drawingml/2006/main" xmlns:r="http://schemas.openxmlformats.org/officeDocument/2006/relationships" xmlns:p="http://schemas.openxmlformats.org/presentationml/2006/main">
  <p:tag name="TIMING" val="|1"/>
</p:tagLst>
</file>

<file path=ppt/tags/tag3.xml><?xml version="1.0" encoding="utf-8"?>
<p:tagLst xmlns:a="http://schemas.openxmlformats.org/drawingml/2006/main" xmlns:r="http://schemas.openxmlformats.org/officeDocument/2006/relationships" xmlns:p="http://schemas.openxmlformats.org/presentationml/2006/main">
  <p:tag name="TIMING" val="|1"/>
</p:tagLst>
</file>

<file path=ppt/tags/tag4.xml><?xml version="1.0" encoding="utf-8"?>
<p:tagLst xmlns:a="http://schemas.openxmlformats.org/drawingml/2006/main" xmlns:r="http://schemas.openxmlformats.org/officeDocument/2006/relationships" xmlns:p="http://schemas.openxmlformats.org/presentationml/2006/main">
  <p:tag name="TIMING" val="|1"/>
</p:tagLst>
</file>

<file path=ppt/tags/tag5.xml><?xml version="1.0" encoding="utf-8"?>
<p:tagLst xmlns:a="http://schemas.openxmlformats.org/drawingml/2006/main" xmlns:r="http://schemas.openxmlformats.org/officeDocument/2006/relationships" xmlns:p="http://schemas.openxmlformats.org/presentationml/2006/main">
  <p:tag name="TIMING" val="|1"/>
</p:tagLst>
</file>

<file path=ppt/tags/tag6.xml><?xml version="1.0" encoding="utf-8"?>
<p:tagLst xmlns:a="http://schemas.openxmlformats.org/drawingml/2006/main" xmlns:r="http://schemas.openxmlformats.org/officeDocument/2006/relationships" xmlns:p="http://schemas.openxmlformats.org/presentationml/2006/main">
  <p:tag name="TIMING" val="|1"/>
</p:tagLst>
</file>

<file path=ppt/tags/tag7.xml><?xml version="1.0" encoding="utf-8"?>
<p:tagLst xmlns:a="http://schemas.openxmlformats.org/drawingml/2006/main" xmlns:r="http://schemas.openxmlformats.org/officeDocument/2006/relationships" xmlns:p="http://schemas.openxmlformats.org/presentationml/2006/main">
  <p:tag name="TIMING" val="|1"/>
</p:tagLst>
</file>

<file path=ppt/tags/tag8.xml><?xml version="1.0" encoding="utf-8"?>
<p:tagLst xmlns:a="http://schemas.openxmlformats.org/drawingml/2006/main" xmlns:r="http://schemas.openxmlformats.org/officeDocument/2006/relationships" xmlns:p="http://schemas.openxmlformats.org/presentationml/2006/main">
  <p:tag name="TIMING" val="|1"/>
</p:tagLst>
</file>

<file path=ppt/theme/theme1.xml><?xml version="1.0" encoding="utf-8"?>
<a:theme xmlns:a="http://schemas.openxmlformats.org/drawingml/2006/main" name="2_Custom Design">
  <a:themeElements>
    <a:clrScheme name="2_Custom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000000"/>
      </a:folHlink>
    </a:clrScheme>
    <a:fontScheme name="2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FFF2AE"/>
        </a:solidFill>
        <a:ln>
          <a:noFill/>
        </a:ln>
        <a:effectLst/>
        <a:extLst>
          <a:ext uri="{91240B29-F687-4F45-9708-019B960494DF}">
            <a14:hiddenLine xmlns:a14="http://schemas.microsoft.com/office/drawing/2010/main" w="9525" cap="flat" cmpd="sng" algn="ctr">
              <a:solidFill>
                <a:srgbClr val="FFFF99"/>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233363" marR="0" indent="-233363" algn="l" defTabSz="914400" rtl="0" eaLnBrk="1" fontAlgn="base" latinLnBrk="0" hangingPunct="1">
          <a:lnSpc>
            <a:spcPct val="110000"/>
          </a:lnSpc>
          <a:spcBef>
            <a:spcPct val="20000"/>
          </a:spcBef>
          <a:spcAft>
            <a:spcPct val="0"/>
          </a:spcAft>
          <a:buClrTx/>
          <a:buSzTx/>
          <a:buFontTx/>
          <a:buNone/>
          <a:tabLst/>
          <a:defRPr kumimoji="0" lang="en-US" altLang="en-US" sz="32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rgbClr val="FFF2AE"/>
        </a:solidFill>
        <a:ln>
          <a:noFill/>
        </a:ln>
        <a:effectLst/>
        <a:extLst>
          <a:ext uri="{91240B29-F687-4F45-9708-019B960494DF}">
            <a14:hiddenLine xmlns:a14="http://schemas.microsoft.com/office/drawing/2010/main" w="9525" cap="flat" cmpd="sng" algn="ctr">
              <a:solidFill>
                <a:srgbClr val="FFFF99"/>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233363" marR="0" indent="-233363" algn="l" defTabSz="914400" rtl="0" eaLnBrk="1" fontAlgn="base" latinLnBrk="0" hangingPunct="1">
          <a:lnSpc>
            <a:spcPct val="110000"/>
          </a:lnSpc>
          <a:spcBef>
            <a:spcPct val="20000"/>
          </a:spcBef>
          <a:spcAft>
            <a:spcPct val="0"/>
          </a:spcAft>
          <a:buClrTx/>
          <a:buSzTx/>
          <a:buFontTx/>
          <a:buNone/>
          <a:tabLst/>
          <a:defRPr kumimoji="0" lang="en-US" altLang="en-US" sz="32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Custom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CC3300"/>
        </a:hlink>
        <a:folHlink>
          <a:srgbClr val="CC3300"/>
        </a:folHlink>
      </a:clrScheme>
      <a:clrMap bg1="lt1" tx1="dk1" bg2="lt2" tx2="dk2" accent1="accent1" accent2="accent2" accent3="accent3" accent4="accent4" accent5="accent5" accent6="accent6" hlink="hlink" folHlink="folHlink"/>
    </a:extraClrScheme>
    <a:extraClrScheme>
      <a:clrScheme name="2_Custom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000000"/>
        </a:folHlink>
      </a:clrScheme>
      <a:clrMap bg1="lt1" tx1="dk1" bg2="lt2" tx2="dk2" accent1="accent1" accent2="accent2" accent3="accent3" accent4="accent4" accent5="accent5" accent6="accent6" hlink="hlink" folHlink="folHlink"/>
    </a:extraClrScheme>
    <a:extraClrScheme>
      <a:clrScheme name="2_Custom Design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FF"/>
        </a:hlink>
        <a:folHlink>
          <a:srgbClr val="FFFFF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eme1">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Advantage">
      <a:majorFont>
        <a:latin typeface="Rockwell"/>
        <a:ea typeface=""/>
        <a:cs typeface=""/>
        <a:font script="Jpan" typeface="ＭＳ ゴシック"/>
      </a:majorFont>
      <a:minorFont>
        <a:latin typeface="Rockwell"/>
        <a:ea typeface=""/>
        <a:cs typeface=""/>
        <a:font script="Jpan" typeface="ＭＳ ゴシック"/>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heme1" id="{3C63E32E-F26B-4B54-9F3F-12F375CCA203}" vid="{2C20D32D-616C-4120-9B8B-0ABDB52370E3}"/>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69FD053E2C28C4ABBECCA98DA7C2A36" ma:contentTypeVersion="0" ma:contentTypeDescription="Create a new document." ma:contentTypeScope="" ma:versionID="a14047e637b0678fa0ca93069f8c56e6">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5ABFDF3-E00E-492D-A045-DB838344385F}">
  <ds:schemaRefs>
    <ds:schemaRef ds:uri="http://schemas.microsoft.com/sharepoint/v3/contenttype/forms"/>
  </ds:schemaRefs>
</ds:datastoreItem>
</file>

<file path=customXml/itemProps2.xml><?xml version="1.0" encoding="utf-8"?>
<ds:datastoreItem xmlns:ds="http://schemas.openxmlformats.org/officeDocument/2006/customXml" ds:itemID="{1A4B43AC-D004-4BA9-8228-5B9935DEB75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BA18B006-3D3B-4583-878E-640293B2501F}">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20040</TotalTime>
  <Words>1272</Words>
  <Application>Microsoft Office PowerPoint</Application>
  <PresentationFormat>Widescreen</PresentationFormat>
  <Paragraphs>155</Paragraphs>
  <Slides>34</Slides>
  <Notes>16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34</vt:i4>
      </vt:variant>
    </vt:vector>
  </HeadingPairs>
  <TitlesOfParts>
    <vt:vector size="41" baseType="lpstr">
      <vt:lpstr>Arial</vt:lpstr>
      <vt:lpstr>Rockwell</vt:lpstr>
      <vt:lpstr>Times</vt:lpstr>
      <vt:lpstr>Times New Roman</vt:lpstr>
      <vt:lpstr>Wingdings</vt:lpstr>
      <vt:lpstr>2_Custom Design</vt:lpstr>
      <vt:lpstr>Theme1</vt:lpstr>
      <vt:lpstr>PowerPoint Presentation</vt:lpstr>
      <vt:lpstr>PowerPoint Presentation</vt:lpstr>
      <vt:lpstr>Components Of Memory </vt:lpstr>
      <vt:lpstr>1. Learning </vt:lpstr>
      <vt:lpstr>3. Recall </vt:lpstr>
      <vt:lpstr>How Does Memory Work? </vt:lpstr>
      <vt:lpstr>The information gets into our brains in a way that allows it to be stored. Encoding is the first stage of processing information.</vt:lpstr>
      <vt:lpstr>PowerPoint Presentation</vt:lpstr>
      <vt:lpstr>PowerPoint Presentation</vt:lpstr>
      <vt:lpstr>PowerPoint Presentation</vt:lpstr>
      <vt:lpstr>PowerPoint Presentation</vt:lpstr>
      <vt:lpstr>Types of Memory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Forgetting</vt:lpstr>
      <vt:lpstr>PowerPoint Presentation</vt:lpstr>
      <vt:lpstr>PowerPoint Presentation</vt:lpstr>
      <vt:lpstr>PowerPoint Presentation</vt:lpstr>
      <vt:lpstr>Causes of forgetting </vt:lpstr>
      <vt:lpstr>PowerPoint Presentation</vt:lpstr>
      <vt:lpstr>PowerPoint Presentation</vt:lpstr>
      <vt:lpstr>PowerPoint Presentation</vt:lpstr>
      <vt:lpstr>PowerPoint Presentation</vt:lpstr>
      <vt:lpstr>Methods for Improving  Memory</vt:lpstr>
      <vt:lpstr>PowerPoint Presentation</vt:lpstr>
    </vt:vector>
  </TitlesOfParts>
  <Manager/>
  <Company>Harcourt, Inc.</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Information Technology</dc:creator>
  <cp:keywords/>
  <dc:description/>
  <cp:lastModifiedBy>Qais ALsheikh</cp:lastModifiedBy>
  <cp:revision>624</cp:revision>
  <cp:lastPrinted>2005-02-01T16:21:45Z</cp:lastPrinted>
  <dcterms:created xsi:type="dcterms:W3CDTF">2005-01-20T18:32:35Z</dcterms:created>
  <dcterms:modified xsi:type="dcterms:W3CDTF">2021-02-25T21:17:13Z</dcterms:modified>
  <cp:category/>
</cp:coreProperties>
</file>